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23"/>
  </p:notesMasterIdLst>
  <p:sldIdLst>
    <p:sldId id="329" r:id="rId2"/>
    <p:sldId id="256" r:id="rId3"/>
    <p:sldId id="261" r:id="rId4"/>
    <p:sldId id="321" r:id="rId5"/>
    <p:sldId id="298" r:id="rId6"/>
    <p:sldId id="319" r:id="rId7"/>
    <p:sldId id="320" r:id="rId8"/>
    <p:sldId id="300" r:id="rId9"/>
    <p:sldId id="301" r:id="rId10"/>
    <p:sldId id="323" r:id="rId11"/>
    <p:sldId id="303" r:id="rId12"/>
    <p:sldId id="324" r:id="rId13"/>
    <p:sldId id="316" r:id="rId14"/>
    <p:sldId id="305" r:id="rId15"/>
    <p:sldId id="306" r:id="rId16"/>
    <p:sldId id="325" r:id="rId17"/>
    <p:sldId id="327" r:id="rId18"/>
    <p:sldId id="326" r:id="rId19"/>
    <p:sldId id="310" r:id="rId20"/>
    <p:sldId id="317" r:id="rId21"/>
    <p:sldId id="26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7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4C436F-BCC6-46EF-A8EA-00088952BE5D}" v="757" dt="2025-11-10T09:01:52.481"/>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iller" userId="2e6702acce8faec2" providerId="LiveId" clId="{C901B61D-925B-4429-AF5A-966983EF43F1}"/>
    <pc:docChg chg="undo custSel addSld delSld modSld sldOrd">
      <pc:chgData name="Sarah Miller" userId="2e6702acce8faec2" providerId="LiveId" clId="{C901B61D-925B-4429-AF5A-966983EF43F1}" dt="2025-11-10T12:57:41.420" v="2550" actId="207"/>
      <pc:docMkLst>
        <pc:docMk/>
      </pc:docMkLst>
      <pc:sldChg chg="modSp mod setBg">
        <pc:chgData name="Sarah Miller" userId="2e6702acce8faec2" providerId="LiveId" clId="{C901B61D-925B-4429-AF5A-966983EF43F1}" dt="2025-11-10T09:33:23.055" v="2492" actId="6549"/>
        <pc:sldMkLst>
          <pc:docMk/>
          <pc:sldMk cId="1524788175" sldId="256"/>
        </pc:sldMkLst>
        <pc:spChg chg="mod">
          <ac:chgData name="Sarah Miller" userId="2e6702acce8faec2" providerId="LiveId" clId="{C901B61D-925B-4429-AF5A-966983EF43F1}" dt="2025-11-10T09:33:23.055" v="2492" actId="6549"/>
          <ac:spMkLst>
            <pc:docMk/>
            <pc:sldMk cId="1524788175" sldId="256"/>
            <ac:spMk id="8" creationId="{5124A3EF-3108-CCA8-7B05-2575C58D1D8D}"/>
          </ac:spMkLst>
        </pc:spChg>
        <pc:picChg chg="mod">
          <ac:chgData name="Sarah Miller" userId="2e6702acce8faec2" providerId="LiveId" clId="{C901B61D-925B-4429-AF5A-966983EF43F1}" dt="2025-10-20T15:39:02.951" v="267" actId="962"/>
          <ac:picMkLst>
            <pc:docMk/>
            <pc:sldMk cId="1524788175" sldId="256"/>
            <ac:picMk id="1026" creationId="{7FC53015-2C33-9816-103B-758CD0A4966E}"/>
          </ac:picMkLst>
        </pc:picChg>
      </pc:sldChg>
      <pc:sldChg chg="modSp mod setBg">
        <pc:chgData name="Sarah Miller" userId="2e6702acce8faec2" providerId="LiveId" clId="{C901B61D-925B-4429-AF5A-966983EF43F1}" dt="2025-11-02T07:09:03.535" v="1101" actId="1076"/>
        <pc:sldMkLst>
          <pc:docMk/>
          <pc:sldMk cId="2408218175" sldId="261"/>
        </pc:sldMkLst>
        <pc:spChg chg="mod">
          <ac:chgData name="Sarah Miller" userId="2e6702acce8faec2" providerId="LiveId" clId="{C901B61D-925B-4429-AF5A-966983EF43F1}" dt="2025-11-02T07:09:03.535" v="1101" actId="1076"/>
          <ac:spMkLst>
            <pc:docMk/>
            <pc:sldMk cId="2408218175" sldId="261"/>
            <ac:spMk id="2" creationId="{E654E8FA-49AA-A90B-ACCB-57BF1DD2DE74}"/>
          </ac:spMkLst>
        </pc:spChg>
      </pc:sldChg>
      <pc:sldChg chg="addSp delSp modSp mod setBg">
        <pc:chgData name="Sarah Miller" userId="2e6702acce8faec2" providerId="LiveId" clId="{C901B61D-925B-4429-AF5A-966983EF43F1}" dt="2025-10-29T08:14:25.707" v="1098" actId="20577"/>
        <pc:sldMkLst>
          <pc:docMk/>
          <pc:sldMk cId="848320731" sldId="265"/>
        </pc:sldMkLst>
        <pc:spChg chg="add del mod">
          <ac:chgData name="Sarah Miller" userId="2e6702acce8faec2" providerId="LiveId" clId="{C901B61D-925B-4429-AF5A-966983EF43F1}" dt="2025-10-29T08:14:25.707" v="1098" actId="20577"/>
          <ac:spMkLst>
            <pc:docMk/>
            <pc:sldMk cId="848320731" sldId="265"/>
            <ac:spMk id="2" creationId="{0D002465-4918-AFAC-39E7-D3544BF71173}"/>
          </ac:spMkLst>
        </pc:spChg>
        <pc:spChg chg="mod">
          <ac:chgData name="Sarah Miller" userId="2e6702acce8faec2" providerId="LiveId" clId="{C901B61D-925B-4429-AF5A-966983EF43F1}" dt="2025-10-29T07:47:47.201" v="1065" actId="12"/>
          <ac:spMkLst>
            <pc:docMk/>
            <pc:sldMk cId="848320731" sldId="265"/>
            <ac:spMk id="4" creationId="{BBEF6B41-3D79-B690-FF79-57770037E490}"/>
          </ac:spMkLst>
        </pc:spChg>
      </pc:sldChg>
      <pc:sldChg chg="addSp delSp modSp mod setBg delAnim modAnim modShow">
        <pc:chgData name="Sarah Miller" userId="2e6702acce8faec2" providerId="LiveId" clId="{C901B61D-925B-4429-AF5A-966983EF43F1}" dt="2025-11-05T08:29:55.833" v="1705" actId="1076"/>
        <pc:sldMkLst>
          <pc:docMk/>
          <pc:sldMk cId="805921989" sldId="298"/>
        </pc:sldMkLst>
        <pc:spChg chg="mod">
          <ac:chgData name="Sarah Miller" userId="2e6702acce8faec2" providerId="LiveId" clId="{C901B61D-925B-4429-AF5A-966983EF43F1}" dt="2025-11-04T10:50:33.685" v="1443" actId="113"/>
          <ac:spMkLst>
            <pc:docMk/>
            <pc:sldMk cId="805921989" sldId="298"/>
            <ac:spMk id="2" creationId="{649170F3-2468-FB2D-D21A-D24815AE74DC}"/>
          </ac:spMkLst>
        </pc:spChg>
        <pc:spChg chg="mod">
          <ac:chgData name="Sarah Miller" userId="2e6702acce8faec2" providerId="LiveId" clId="{C901B61D-925B-4429-AF5A-966983EF43F1}" dt="2025-11-04T11:29:31.693" v="1465" actId="207"/>
          <ac:spMkLst>
            <pc:docMk/>
            <pc:sldMk cId="805921989" sldId="298"/>
            <ac:spMk id="3" creationId="{C89AA97F-96CA-697C-62E0-CF131E8CB8E3}"/>
          </ac:spMkLst>
        </pc:spChg>
        <pc:spChg chg="mod">
          <ac:chgData name="Sarah Miller" userId="2e6702acce8faec2" providerId="LiveId" clId="{C901B61D-925B-4429-AF5A-966983EF43F1}" dt="2025-11-04T11:29:34.864" v="1466" actId="207"/>
          <ac:spMkLst>
            <pc:docMk/>
            <pc:sldMk cId="805921989" sldId="298"/>
            <ac:spMk id="4" creationId="{B57028FD-F602-87D4-B7C8-BE0AF11A3BA0}"/>
          </ac:spMkLst>
        </pc:spChg>
        <pc:spChg chg="add mod">
          <ac:chgData name="Sarah Miller" userId="2e6702acce8faec2" providerId="LiveId" clId="{C901B61D-925B-4429-AF5A-966983EF43F1}" dt="2025-11-04T10:50:26.397" v="1442" actId="255"/>
          <ac:spMkLst>
            <pc:docMk/>
            <pc:sldMk cId="805921989" sldId="298"/>
            <ac:spMk id="5" creationId="{1AE47A0E-F1B2-6850-5A96-16AF2A13D4C4}"/>
          </ac:spMkLst>
        </pc:spChg>
        <pc:spChg chg="add mod">
          <ac:chgData name="Sarah Miller" userId="2e6702acce8faec2" providerId="LiveId" clId="{C901B61D-925B-4429-AF5A-966983EF43F1}" dt="2025-11-04T11:29:24.442" v="1464" actId="207"/>
          <ac:spMkLst>
            <pc:docMk/>
            <pc:sldMk cId="805921989" sldId="298"/>
            <ac:spMk id="8" creationId="{B061FA56-4DA0-8EA7-28B4-6FCB4378C88A}"/>
          </ac:spMkLst>
        </pc:spChg>
        <pc:spChg chg="add mod">
          <ac:chgData name="Sarah Miller" userId="2e6702acce8faec2" providerId="LiveId" clId="{C901B61D-925B-4429-AF5A-966983EF43F1}" dt="2025-11-05T08:29:48.175" v="1703" actId="1076"/>
          <ac:spMkLst>
            <pc:docMk/>
            <pc:sldMk cId="805921989" sldId="298"/>
            <ac:spMk id="11" creationId="{242166A2-2300-A9E1-E3CE-C4DE8103A6BB}"/>
          </ac:spMkLst>
        </pc:spChg>
        <pc:spChg chg="add mod">
          <ac:chgData name="Sarah Miller" userId="2e6702acce8faec2" providerId="LiveId" clId="{C901B61D-925B-4429-AF5A-966983EF43F1}" dt="2025-11-05T08:29:55.833" v="1705" actId="1076"/>
          <ac:spMkLst>
            <pc:docMk/>
            <pc:sldMk cId="805921989" sldId="298"/>
            <ac:spMk id="16" creationId="{75EBFAB6-6FE3-6FEA-7B62-614BD6B4AA56}"/>
          </ac:spMkLst>
        </pc:spChg>
        <pc:spChg chg="add mod topLvl">
          <ac:chgData name="Sarah Miller" userId="2e6702acce8faec2" providerId="LiveId" clId="{C901B61D-925B-4429-AF5A-966983EF43F1}" dt="2025-11-04T11:29:44.476" v="1467" actId="14100"/>
          <ac:spMkLst>
            <pc:docMk/>
            <pc:sldMk cId="805921989" sldId="298"/>
            <ac:spMk id="19" creationId="{864CD5AF-32AE-7A95-83E9-EADFB9F15B2D}"/>
          </ac:spMkLst>
        </pc:spChg>
        <pc:spChg chg="add mod ord">
          <ac:chgData name="Sarah Miller" userId="2e6702acce8faec2" providerId="LiveId" clId="{C901B61D-925B-4429-AF5A-966983EF43F1}" dt="2025-11-04T11:29:19.456" v="1463" actId="207"/>
          <ac:spMkLst>
            <pc:docMk/>
            <pc:sldMk cId="805921989" sldId="298"/>
            <ac:spMk id="20" creationId="{EE17B269-8350-FF82-FC38-5963C3B1C8B8}"/>
          </ac:spMkLst>
        </pc:spChg>
        <pc:spChg chg="add mod">
          <ac:chgData name="Sarah Miller" userId="2e6702acce8faec2" providerId="LiveId" clId="{C901B61D-925B-4429-AF5A-966983EF43F1}" dt="2025-11-05T08:29:43.594" v="1702" actId="14100"/>
          <ac:spMkLst>
            <pc:docMk/>
            <pc:sldMk cId="805921989" sldId="298"/>
            <ac:spMk id="21" creationId="{5E65704B-FD8B-1A33-3134-1B7C6CCA1A35}"/>
          </ac:spMkLst>
        </pc:spChg>
        <pc:spChg chg="add mod">
          <ac:chgData name="Sarah Miller" userId="2e6702acce8faec2" providerId="LiveId" clId="{C901B61D-925B-4429-AF5A-966983EF43F1}" dt="2025-11-05T08:29:50.243" v="1704" actId="1076"/>
          <ac:spMkLst>
            <pc:docMk/>
            <pc:sldMk cId="805921989" sldId="298"/>
            <ac:spMk id="24" creationId="{5C3D471E-B1B7-DC01-A8D2-3989DB164579}"/>
          </ac:spMkLst>
        </pc:spChg>
      </pc:sldChg>
      <pc:sldChg chg="modSp mod setBg">
        <pc:chgData name="Sarah Miller" userId="2e6702acce8faec2" providerId="LiveId" clId="{C901B61D-925B-4429-AF5A-966983EF43F1}" dt="2025-11-07T08:30:31.342" v="2455" actId="207"/>
        <pc:sldMkLst>
          <pc:docMk/>
          <pc:sldMk cId="3916614625" sldId="300"/>
        </pc:sldMkLst>
        <pc:spChg chg="mod">
          <ac:chgData name="Sarah Miller" userId="2e6702acce8faec2" providerId="LiveId" clId="{C901B61D-925B-4429-AF5A-966983EF43F1}" dt="2025-11-07T08:30:26.490" v="2454" actId="207"/>
          <ac:spMkLst>
            <pc:docMk/>
            <pc:sldMk cId="3916614625" sldId="300"/>
            <ac:spMk id="2" creationId="{61A1805A-0331-6982-9128-F7571B09181B}"/>
          </ac:spMkLst>
        </pc:spChg>
        <pc:spChg chg="mod">
          <ac:chgData name="Sarah Miller" userId="2e6702acce8faec2" providerId="LiveId" clId="{C901B61D-925B-4429-AF5A-966983EF43F1}" dt="2025-11-07T08:30:31.342" v="2455" actId="207"/>
          <ac:spMkLst>
            <pc:docMk/>
            <pc:sldMk cId="3916614625" sldId="300"/>
            <ac:spMk id="3" creationId="{699FEBE1-155C-9FAF-F127-5A7DAF6E98A4}"/>
          </ac:spMkLst>
        </pc:spChg>
        <pc:spChg chg="mod">
          <ac:chgData name="Sarah Miller" userId="2e6702acce8faec2" providerId="LiveId" clId="{C901B61D-925B-4429-AF5A-966983EF43F1}" dt="2025-11-05T12:59:47.892" v="1715" actId="255"/>
          <ac:spMkLst>
            <pc:docMk/>
            <pc:sldMk cId="3916614625" sldId="300"/>
            <ac:spMk id="7" creationId="{8FF0156D-6747-7E27-D6E5-9746CB395CA9}"/>
          </ac:spMkLst>
        </pc:spChg>
        <pc:graphicFrameChg chg="modGraphic">
          <ac:chgData name="Sarah Miller" userId="2e6702acce8faec2" providerId="LiveId" clId="{C901B61D-925B-4429-AF5A-966983EF43F1}" dt="2025-11-05T12:59:55.599" v="1716" actId="255"/>
          <ac:graphicFrameMkLst>
            <pc:docMk/>
            <pc:sldMk cId="3916614625" sldId="300"/>
            <ac:graphicFrameMk id="6" creationId="{71BD7F44-C590-4BFF-23AB-C79704C0A79A}"/>
          </ac:graphicFrameMkLst>
        </pc:graphicFrameChg>
      </pc:sldChg>
      <pc:sldChg chg="addSp delSp modSp mod setBg modShow">
        <pc:chgData name="Sarah Miller" userId="2e6702acce8faec2" providerId="LiveId" clId="{C901B61D-925B-4429-AF5A-966983EF43F1}" dt="2025-11-04T12:00:17.470" v="1485" actId="931"/>
        <pc:sldMkLst>
          <pc:docMk/>
          <pc:sldMk cId="1963122122" sldId="301"/>
        </pc:sldMkLst>
        <pc:spChg chg="mod">
          <ac:chgData name="Sarah Miller" userId="2e6702acce8faec2" providerId="LiveId" clId="{C901B61D-925B-4429-AF5A-966983EF43F1}" dt="2025-11-04T11:56:14.147" v="1479" actId="6549"/>
          <ac:spMkLst>
            <pc:docMk/>
            <pc:sldMk cId="1963122122" sldId="301"/>
            <ac:spMk id="2" creationId="{E3588D36-358A-26F0-4B1A-9A4B5F941D55}"/>
          </ac:spMkLst>
        </pc:spChg>
        <pc:spChg chg="mod">
          <ac:chgData name="Sarah Miller" userId="2e6702acce8faec2" providerId="LiveId" clId="{C901B61D-925B-4429-AF5A-966983EF43F1}" dt="2025-10-20T15:39:34.049" v="273" actId="20577"/>
          <ac:spMkLst>
            <pc:docMk/>
            <pc:sldMk cId="1963122122" sldId="301"/>
            <ac:spMk id="4" creationId="{C6A1157E-BA49-EE5A-953B-316A711D084A}"/>
          </ac:spMkLst>
        </pc:spChg>
        <pc:picChg chg="add mod">
          <ac:chgData name="Sarah Miller" userId="2e6702acce8faec2" providerId="LiveId" clId="{C901B61D-925B-4429-AF5A-966983EF43F1}" dt="2025-11-04T12:00:17.470" v="1485" actId="931"/>
          <ac:picMkLst>
            <pc:docMk/>
            <pc:sldMk cId="1963122122" sldId="301"/>
            <ac:picMk id="10" creationId="{98E6BC3E-C5C9-A628-7E61-48B9F0A76352}"/>
          </ac:picMkLst>
        </pc:picChg>
      </pc:sldChg>
      <pc:sldChg chg="addSp delSp modSp mod setBg modShow">
        <pc:chgData name="Sarah Miller" userId="2e6702acce8faec2" providerId="LiveId" clId="{C901B61D-925B-4429-AF5A-966983EF43F1}" dt="2025-11-05T08:05:25.078" v="1497" actId="729"/>
        <pc:sldMkLst>
          <pc:docMk/>
          <pc:sldMk cId="3701684004" sldId="303"/>
        </pc:sldMkLst>
        <pc:graphicFrameChg chg="mod modGraphic">
          <ac:chgData name="Sarah Miller" userId="2e6702acce8faec2" providerId="LiveId" clId="{C901B61D-925B-4429-AF5A-966983EF43F1}" dt="2025-11-05T06:40:47.884" v="1487" actId="26606"/>
          <ac:graphicFrameMkLst>
            <pc:docMk/>
            <pc:sldMk cId="3701684004" sldId="303"/>
            <ac:graphicFrameMk id="5" creationId="{5F0C4101-1346-6800-1CE6-F368C2FB6948}"/>
          </ac:graphicFrameMkLst>
        </pc:graphicFrameChg>
        <pc:picChg chg="add mod">
          <ac:chgData name="Sarah Miller" userId="2e6702acce8faec2" providerId="LiveId" clId="{C901B61D-925B-4429-AF5A-966983EF43F1}" dt="2025-11-05T08:05:11.567" v="1496" actId="962"/>
          <ac:picMkLst>
            <pc:docMk/>
            <pc:sldMk cId="3701684004" sldId="303"/>
            <ac:picMk id="11" creationId="{562862EE-DFDD-D597-FA57-1DABA09D4C58}"/>
          </ac:picMkLst>
        </pc:picChg>
      </pc:sldChg>
      <pc:sldChg chg="modSp mod setBg">
        <pc:chgData name="Sarah Miller" userId="2e6702acce8faec2" providerId="LiveId" clId="{C901B61D-925B-4429-AF5A-966983EF43F1}" dt="2025-11-07T08:31:07.754" v="2457" actId="14100"/>
        <pc:sldMkLst>
          <pc:docMk/>
          <pc:sldMk cId="977394637" sldId="305"/>
        </pc:sldMkLst>
        <pc:spChg chg="mod">
          <ac:chgData name="Sarah Miller" userId="2e6702acce8faec2" providerId="LiveId" clId="{C901B61D-925B-4429-AF5A-966983EF43F1}" dt="2025-10-29T07:16:01.135" v="952" actId="20577"/>
          <ac:spMkLst>
            <pc:docMk/>
            <pc:sldMk cId="977394637" sldId="305"/>
            <ac:spMk id="7" creationId="{059AC5C4-4EBF-EFA8-4B17-0CCB3F08336D}"/>
          </ac:spMkLst>
        </pc:spChg>
        <pc:spChg chg="mod">
          <ac:chgData name="Sarah Miller" userId="2e6702acce8faec2" providerId="LiveId" clId="{C901B61D-925B-4429-AF5A-966983EF43F1}" dt="2025-11-07T08:31:07.754" v="2457" actId="14100"/>
          <ac:spMkLst>
            <pc:docMk/>
            <pc:sldMk cId="977394637" sldId="305"/>
            <ac:spMk id="8" creationId="{61E60D6B-A794-1496-4BA7-1D6EF2A77C3A}"/>
          </ac:spMkLst>
        </pc:spChg>
        <pc:spChg chg="mod">
          <ac:chgData name="Sarah Miller" userId="2e6702acce8faec2" providerId="LiveId" clId="{C901B61D-925B-4429-AF5A-966983EF43F1}" dt="2025-10-29T07:15:35.696" v="924" actId="12"/>
          <ac:spMkLst>
            <pc:docMk/>
            <pc:sldMk cId="977394637" sldId="305"/>
            <ac:spMk id="9" creationId="{F7DCF306-38CC-BC36-E9CD-110CC30D89AA}"/>
          </ac:spMkLst>
        </pc:spChg>
      </pc:sldChg>
      <pc:sldChg chg="modSp mod setBg modShow">
        <pc:chgData name="Sarah Miller" userId="2e6702acce8faec2" providerId="LiveId" clId="{C901B61D-925B-4429-AF5A-966983EF43F1}" dt="2025-11-07T07:23:18.901" v="2233" actId="20577"/>
        <pc:sldMkLst>
          <pc:docMk/>
          <pc:sldMk cId="4267802203" sldId="306"/>
        </pc:sldMkLst>
        <pc:spChg chg="mod">
          <ac:chgData name="Sarah Miller" userId="2e6702acce8faec2" providerId="LiveId" clId="{C901B61D-925B-4429-AF5A-966983EF43F1}" dt="2025-11-05T08:28:02.091" v="1674" actId="1076"/>
          <ac:spMkLst>
            <pc:docMk/>
            <pc:sldMk cId="4267802203" sldId="306"/>
            <ac:spMk id="2" creationId="{410CE17B-3E53-6BAF-25B0-D939EF30F18F}"/>
          </ac:spMkLst>
        </pc:spChg>
        <pc:graphicFrameChg chg="modGraphic">
          <ac:chgData name="Sarah Miller" userId="2e6702acce8faec2" providerId="LiveId" clId="{C901B61D-925B-4429-AF5A-966983EF43F1}" dt="2025-11-07T07:23:11.539" v="2229" actId="207"/>
          <ac:graphicFrameMkLst>
            <pc:docMk/>
            <pc:sldMk cId="4267802203" sldId="306"/>
            <ac:graphicFrameMk id="3" creationId="{67955D44-C116-F396-265A-D73E61839B47}"/>
          </ac:graphicFrameMkLst>
        </pc:graphicFrameChg>
        <pc:graphicFrameChg chg="modGraphic">
          <ac:chgData name="Sarah Miller" userId="2e6702acce8faec2" providerId="LiveId" clId="{C901B61D-925B-4429-AF5A-966983EF43F1}" dt="2025-11-07T07:23:18.901" v="2233" actId="20577"/>
          <ac:graphicFrameMkLst>
            <pc:docMk/>
            <pc:sldMk cId="4267802203" sldId="306"/>
            <ac:graphicFrameMk id="4" creationId="{FE5340B3-9FC8-7A40-84D6-0318C367FF68}"/>
          </ac:graphicFrameMkLst>
        </pc:graphicFrameChg>
      </pc:sldChg>
      <pc:sldChg chg="modSp mod setBg modShow">
        <pc:chgData name="Sarah Miller" userId="2e6702acce8faec2" providerId="LiveId" clId="{C901B61D-925B-4429-AF5A-966983EF43F1}" dt="2025-11-07T08:30:02.495" v="2453" actId="729"/>
        <pc:sldMkLst>
          <pc:docMk/>
          <pc:sldMk cId="3675700312" sldId="310"/>
        </pc:sldMkLst>
        <pc:spChg chg="mod">
          <ac:chgData name="Sarah Miller" userId="2e6702acce8faec2" providerId="LiveId" clId="{C901B61D-925B-4429-AF5A-966983EF43F1}" dt="2025-11-05T08:18:23.737" v="1600" actId="255"/>
          <ac:spMkLst>
            <pc:docMk/>
            <pc:sldMk cId="3675700312" sldId="310"/>
            <ac:spMk id="2" creationId="{3390D32F-7580-5F81-88F3-E129571FBD13}"/>
          </ac:spMkLst>
        </pc:spChg>
        <pc:graphicFrameChg chg="mod modGraphic">
          <ac:chgData name="Sarah Miller" userId="2e6702acce8faec2" providerId="LiveId" clId="{C901B61D-925B-4429-AF5A-966983EF43F1}" dt="2025-11-07T08:29:51.656" v="2452" actId="255"/>
          <ac:graphicFrameMkLst>
            <pc:docMk/>
            <pc:sldMk cId="3675700312" sldId="310"/>
            <ac:graphicFrameMk id="8196" creationId="{34AD9769-1AD0-4499-B279-F03D1B8B895F}"/>
          </ac:graphicFrameMkLst>
        </pc:graphicFrameChg>
        <pc:picChg chg="mod">
          <ac:chgData name="Sarah Miller" userId="2e6702acce8faec2" providerId="LiveId" clId="{C901B61D-925B-4429-AF5A-966983EF43F1}" dt="2025-11-05T08:17:35.780" v="1557" actId="1076"/>
          <ac:picMkLst>
            <pc:docMk/>
            <pc:sldMk cId="3675700312" sldId="310"/>
            <ac:picMk id="8194" creationId="{DC5D61D1-92A1-DBBA-3A52-99C126AFA798}"/>
          </ac:picMkLst>
        </pc:picChg>
      </pc:sldChg>
      <pc:sldChg chg="addSp modSp add mod setBg">
        <pc:chgData name="Sarah Miller" userId="2e6702acce8faec2" providerId="LiveId" clId="{C901B61D-925B-4429-AF5A-966983EF43F1}" dt="2025-11-10T12:56:50.255" v="2548" actId="207"/>
        <pc:sldMkLst>
          <pc:docMk/>
          <pc:sldMk cId="1249502005" sldId="316"/>
        </pc:sldMkLst>
        <pc:spChg chg="add mod">
          <ac:chgData name="Sarah Miller" userId="2e6702acce8faec2" providerId="LiveId" clId="{C901B61D-925B-4429-AF5A-966983EF43F1}" dt="2025-11-07T08:30:54.479" v="2456" actId="1076"/>
          <ac:spMkLst>
            <pc:docMk/>
            <pc:sldMk cId="1249502005" sldId="316"/>
            <ac:spMk id="2" creationId="{842BE417-646D-30B9-218E-595071845BD6}"/>
          </ac:spMkLst>
        </pc:spChg>
        <pc:spChg chg="mod">
          <ac:chgData name="Sarah Miller" userId="2e6702acce8faec2" providerId="LiveId" clId="{C901B61D-925B-4429-AF5A-966983EF43F1}" dt="2025-11-10T12:56:50.255" v="2548" actId="207"/>
          <ac:spMkLst>
            <pc:docMk/>
            <pc:sldMk cId="1249502005" sldId="316"/>
            <ac:spMk id="10" creationId="{FBC59A0B-0302-70D8-49E1-191D996A2775}"/>
          </ac:spMkLst>
        </pc:spChg>
      </pc:sldChg>
      <pc:sldChg chg="modSp add mod ord">
        <pc:chgData name="Sarah Miller" userId="2e6702acce8faec2" providerId="LiveId" clId="{C901B61D-925B-4429-AF5A-966983EF43F1}" dt="2025-11-07T09:37:58.705" v="2461" actId="1076"/>
        <pc:sldMkLst>
          <pc:docMk/>
          <pc:sldMk cId="3954747006" sldId="317"/>
        </pc:sldMkLst>
        <pc:spChg chg="mod">
          <ac:chgData name="Sarah Miller" userId="2e6702acce8faec2" providerId="LiveId" clId="{C901B61D-925B-4429-AF5A-966983EF43F1}" dt="2025-11-07T09:37:58.705" v="2461" actId="1076"/>
          <ac:spMkLst>
            <pc:docMk/>
            <pc:sldMk cId="3954747006" sldId="317"/>
            <ac:spMk id="2" creationId="{5EB5F08A-E842-F319-145C-C52D56E9917B}"/>
          </ac:spMkLst>
        </pc:spChg>
      </pc:sldChg>
      <pc:sldChg chg="addSp delSp modSp add del mod setBg delDesignElem">
        <pc:chgData name="Sarah Miller" userId="2e6702acce8faec2" providerId="LiveId" clId="{C901B61D-925B-4429-AF5A-966983EF43F1}" dt="2025-11-10T09:36:02.888" v="2515" actId="20577"/>
        <pc:sldMkLst>
          <pc:docMk/>
          <pc:sldMk cId="3005627196" sldId="319"/>
        </pc:sldMkLst>
        <pc:spChg chg="mod">
          <ac:chgData name="Sarah Miller" userId="2e6702acce8faec2" providerId="LiveId" clId="{C901B61D-925B-4429-AF5A-966983EF43F1}" dt="2025-11-02T07:14:21.978" v="1198" actId="20577"/>
          <ac:spMkLst>
            <pc:docMk/>
            <pc:sldMk cId="3005627196" sldId="319"/>
            <ac:spMk id="2" creationId="{05BAE951-5668-DEB0-5F65-58EBE359FD03}"/>
          </ac:spMkLst>
        </pc:spChg>
        <pc:spChg chg="add mod">
          <ac:chgData name="Sarah Miller" userId="2e6702acce8faec2" providerId="LiveId" clId="{C901B61D-925B-4429-AF5A-966983EF43F1}" dt="2025-11-10T09:36:02.888" v="2515" actId="20577"/>
          <ac:spMkLst>
            <pc:docMk/>
            <pc:sldMk cId="3005627196" sldId="319"/>
            <ac:spMk id="5" creationId="{DD855336-035A-6070-FF70-C5374CDFF855}"/>
          </ac:spMkLst>
        </pc:spChg>
        <pc:spChg chg="add del">
          <ac:chgData name="Sarah Miller" userId="2e6702acce8faec2" providerId="LiveId" clId="{C901B61D-925B-4429-AF5A-966983EF43F1}" dt="2025-11-02T07:11:14.512" v="1105"/>
          <ac:spMkLst>
            <pc:docMk/>
            <pc:sldMk cId="3005627196" sldId="319"/>
            <ac:spMk id="9" creationId="{19097C0F-2526-F5C3-4EB3-C8A45AA7C803}"/>
          </ac:spMkLst>
        </pc:spChg>
        <pc:spChg chg="add del">
          <ac:chgData name="Sarah Miller" userId="2e6702acce8faec2" providerId="LiveId" clId="{C901B61D-925B-4429-AF5A-966983EF43F1}" dt="2025-11-02T07:11:14.512" v="1105"/>
          <ac:spMkLst>
            <pc:docMk/>
            <pc:sldMk cId="3005627196" sldId="319"/>
            <ac:spMk id="11" creationId="{7F4F98CA-29A6-8CF7-3A7C-26C850BBBBC5}"/>
          </ac:spMkLst>
        </pc:spChg>
        <pc:spChg chg="add del">
          <ac:chgData name="Sarah Miller" userId="2e6702acce8faec2" providerId="LiveId" clId="{C901B61D-925B-4429-AF5A-966983EF43F1}" dt="2025-11-02T07:11:14.512" v="1105"/>
          <ac:spMkLst>
            <pc:docMk/>
            <pc:sldMk cId="3005627196" sldId="319"/>
            <ac:spMk id="13" creationId="{5EDB7E99-214B-E36E-024C-1D46900A05E8}"/>
          </ac:spMkLst>
        </pc:spChg>
      </pc:sldChg>
      <pc:sldChg chg="addSp modSp add mod ord">
        <pc:chgData name="Sarah Miller" userId="2e6702acce8faec2" providerId="LiveId" clId="{C901B61D-925B-4429-AF5A-966983EF43F1}" dt="2025-11-05T13:00:03.810" v="1717" actId="255"/>
        <pc:sldMkLst>
          <pc:docMk/>
          <pc:sldMk cId="2508342238" sldId="320"/>
        </pc:sldMkLst>
        <pc:spChg chg="mod">
          <ac:chgData name="Sarah Miller" userId="2e6702acce8faec2" providerId="LiveId" clId="{C901B61D-925B-4429-AF5A-966983EF43F1}" dt="2025-11-02T07:14:25.983" v="1199" actId="6549"/>
          <ac:spMkLst>
            <pc:docMk/>
            <pc:sldMk cId="2508342238" sldId="320"/>
            <ac:spMk id="2" creationId="{C6750256-189A-E3ED-A0CE-AE5D20EC6935}"/>
          </ac:spMkLst>
        </pc:spChg>
        <pc:spChg chg="mod">
          <ac:chgData name="Sarah Miller" userId="2e6702acce8faec2" providerId="LiveId" clId="{C901B61D-925B-4429-AF5A-966983EF43F1}" dt="2025-11-02T07:13:04.037" v="1181" actId="6549"/>
          <ac:spMkLst>
            <pc:docMk/>
            <pc:sldMk cId="2508342238" sldId="320"/>
            <ac:spMk id="4" creationId="{902A00D3-DBF9-177F-E4D1-2B3158783681}"/>
          </ac:spMkLst>
        </pc:spChg>
        <pc:spChg chg="add mod">
          <ac:chgData name="Sarah Miller" userId="2e6702acce8faec2" providerId="LiveId" clId="{C901B61D-925B-4429-AF5A-966983EF43F1}" dt="2025-11-05T13:00:03.810" v="1717" actId="255"/>
          <ac:spMkLst>
            <pc:docMk/>
            <pc:sldMk cId="2508342238" sldId="320"/>
            <ac:spMk id="5" creationId="{15BDEB2B-1419-F1A0-0CFC-331FD5372CA4}"/>
          </ac:spMkLst>
        </pc:spChg>
      </pc:sldChg>
      <pc:sldChg chg="addSp delSp modSp add mod modShow">
        <pc:chgData name="Sarah Miller" userId="2e6702acce8faec2" providerId="LiveId" clId="{C901B61D-925B-4429-AF5A-966983EF43F1}" dt="2025-11-03T06:17:55.330" v="1263" actId="729"/>
        <pc:sldMkLst>
          <pc:docMk/>
          <pc:sldMk cId="1935451673" sldId="321"/>
        </pc:sldMkLst>
        <pc:picChg chg="add mod">
          <ac:chgData name="Sarah Miller" userId="2e6702acce8faec2" providerId="LiveId" clId="{C901B61D-925B-4429-AF5A-966983EF43F1}" dt="2025-11-03T06:17:34.075" v="1262" actId="14100"/>
          <ac:picMkLst>
            <pc:docMk/>
            <pc:sldMk cId="1935451673" sldId="321"/>
            <ac:picMk id="6" creationId="{5973F51A-4A97-88D1-4F64-0F7626B62730}"/>
          </ac:picMkLst>
        </pc:picChg>
      </pc:sldChg>
      <pc:sldChg chg="addSp delSp modSp add mod ord delAnim modAnim">
        <pc:chgData name="Sarah Miller" userId="2e6702acce8faec2" providerId="LiveId" clId="{C901B61D-925B-4429-AF5A-966983EF43F1}" dt="2025-11-07T07:39:11.225" v="2359" actId="1076"/>
        <pc:sldMkLst>
          <pc:docMk/>
          <pc:sldMk cId="2700839184" sldId="323"/>
        </pc:sldMkLst>
        <pc:spChg chg="mod">
          <ac:chgData name="Sarah Miller" userId="2e6702acce8faec2" providerId="LiveId" clId="{C901B61D-925B-4429-AF5A-966983EF43F1}" dt="2025-11-07T07:39:11.225" v="2359" actId="1076"/>
          <ac:spMkLst>
            <pc:docMk/>
            <pc:sldMk cId="2700839184" sldId="323"/>
            <ac:spMk id="2" creationId="{3BADD62D-6935-97FE-6179-8F3E94FCD988}"/>
          </ac:spMkLst>
        </pc:spChg>
        <pc:spChg chg="mod">
          <ac:chgData name="Sarah Miller" userId="2e6702acce8faec2" providerId="LiveId" clId="{C901B61D-925B-4429-AF5A-966983EF43F1}" dt="2025-11-07T07:16:10.894" v="2172" actId="207"/>
          <ac:spMkLst>
            <pc:docMk/>
            <pc:sldMk cId="2700839184" sldId="323"/>
            <ac:spMk id="3" creationId="{2EA8DF3E-AD97-8AC9-A182-309D520E8558}"/>
          </ac:spMkLst>
        </pc:spChg>
        <pc:spChg chg="mod">
          <ac:chgData name="Sarah Miller" userId="2e6702acce8faec2" providerId="LiveId" clId="{C901B61D-925B-4429-AF5A-966983EF43F1}" dt="2025-11-07T07:16:41.850" v="2174" actId="1076"/>
          <ac:spMkLst>
            <pc:docMk/>
            <pc:sldMk cId="2700839184" sldId="323"/>
            <ac:spMk id="5" creationId="{8EDE5717-6FC9-C647-3357-5CAAF3285AD5}"/>
          </ac:spMkLst>
        </pc:spChg>
        <pc:picChg chg="add mod">
          <ac:chgData name="Sarah Miller" userId="2e6702acce8faec2" providerId="LiveId" clId="{C901B61D-925B-4429-AF5A-966983EF43F1}" dt="2025-11-07T07:14:39.429" v="2142" actId="1076"/>
          <ac:picMkLst>
            <pc:docMk/>
            <pc:sldMk cId="2700839184" sldId="323"/>
            <ac:picMk id="7" creationId="{CA1FACF0-D3F9-7933-DAE2-9EF700D4FAEE}"/>
          </ac:picMkLst>
        </pc:picChg>
        <pc:picChg chg="add mod">
          <ac:chgData name="Sarah Miller" userId="2e6702acce8faec2" providerId="LiveId" clId="{C901B61D-925B-4429-AF5A-966983EF43F1}" dt="2025-11-07T07:15:12.622" v="2163" actId="1076"/>
          <ac:picMkLst>
            <pc:docMk/>
            <pc:sldMk cId="2700839184" sldId="323"/>
            <ac:picMk id="10" creationId="{2F4DAEC6-6EDA-D6C4-FCB7-D72B1310A661}"/>
          </ac:picMkLst>
        </pc:picChg>
        <pc:picChg chg="add mod">
          <ac:chgData name="Sarah Miller" userId="2e6702acce8faec2" providerId="LiveId" clId="{C901B61D-925B-4429-AF5A-966983EF43F1}" dt="2025-11-07T07:15:15.810" v="2164" actId="1076"/>
          <ac:picMkLst>
            <pc:docMk/>
            <pc:sldMk cId="2700839184" sldId="323"/>
            <ac:picMk id="13" creationId="{04821FD1-D156-2CB8-EF14-F97D0D884AC8}"/>
          </ac:picMkLst>
        </pc:picChg>
        <pc:picChg chg="add mod">
          <ac:chgData name="Sarah Miller" userId="2e6702acce8faec2" providerId="LiveId" clId="{C901B61D-925B-4429-AF5A-966983EF43F1}" dt="2025-11-07T07:16:46.210" v="2175" actId="1076"/>
          <ac:picMkLst>
            <pc:docMk/>
            <pc:sldMk cId="2700839184" sldId="323"/>
            <ac:picMk id="23" creationId="{6DA937CB-0196-34E3-F16C-8D64EE2E3B77}"/>
          </ac:picMkLst>
        </pc:picChg>
        <pc:picChg chg="add mod">
          <ac:chgData name="Sarah Miller" userId="2e6702acce8faec2" providerId="LiveId" clId="{C901B61D-925B-4429-AF5A-966983EF43F1}" dt="2025-11-07T07:16:53.165" v="2177" actId="14100"/>
          <ac:picMkLst>
            <pc:docMk/>
            <pc:sldMk cId="2700839184" sldId="323"/>
            <ac:picMk id="26" creationId="{C00B9DF6-0202-1841-BF24-D0B1966B9E7F}"/>
          </ac:picMkLst>
        </pc:picChg>
      </pc:sldChg>
      <pc:sldChg chg="addSp delSp modSp add mod ord">
        <pc:chgData name="Sarah Miller" userId="2e6702acce8faec2" providerId="LiveId" clId="{C901B61D-925B-4429-AF5A-966983EF43F1}" dt="2025-11-10T12:56:38.646" v="2547" actId="207"/>
        <pc:sldMkLst>
          <pc:docMk/>
          <pc:sldMk cId="2133005018" sldId="324"/>
        </pc:sldMkLst>
        <pc:spChg chg="mod">
          <ac:chgData name="Sarah Miller" userId="2e6702acce8faec2" providerId="LiveId" clId="{C901B61D-925B-4429-AF5A-966983EF43F1}" dt="2025-11-10T12:56:38.646" v="2547" actId="207"/>
          <ac:spMkLst>
            <pc:docMk/>
            <pc:sldMk cId="2133005018" sldId="324"/>
            <ac:spMk id="2" creationId="{DCBC2201-B4D7-BDAB-0D55-4A430492F88F}"/>
          </ac:spMkLst>
        </pc:spChg>
        <pc:spChg chg="add mod">
          <ac:chgData name="Sarah Miller" userId="2e6702acce8faec2" providerId="LiveId" clId="{C901B61D-925B-4429-AF5A-966983EF43F1}" dt="2025-11-07T07:21:15.446" v="2220" actId="1076"/>
          <ac:spMkLst>
            <pc:docMk/>
            <pc:sldMk cId="2133005018" sldId="324"/>
            <ac:spMk id="6" creationId="{25D161A6-547A-78F2-82DB-9E39245EF75D}"/>
          </ac:spMkLst>
        </pc:spChg>
        <pc:spChg chg="add mod">
          <ac:chgData name="Sarah Miller" userId="2e6702acce8faec2" providerId="LiveId" clId="{C901B61D-925B-4429-AF5A-966983EF43F1}" dt="2025-11-07T07:21:21.178" v="2221" actId="1076"/>
          <ac:spMkLst>
            <pc:docMk/>
            <pc:sldMk cId="2133005018" sldId="324"/>
            <ac:spMk id="8" creationId="{B2271491-CF1B-7BF6-BCBB-196B073ED9C1}"/>
          </ac:spMkLst>
        </pc:spChg>
      </pc:sldChg>
      <pc:sldChg chg="addSp delSp modSp add mod ord">
        <pc:chgData name="Sarah Miller" userId="2e6702acce8faec2" providerId="LiveId" clId="{C901B61D-925B-4429-AF5A-966983EF43F1}" dt="2025-11-10T12:57:07.236" v="2549" actId="207"/>
        <pc:sldMkLst>
          <pc:docMk/>
          <pc:sldMk cId="3527523177" sldId="325"/>
        </pc:sldMkLst>
        <pc:spChg chg="mod">
          <ac:chgData name="Sarah Miller" userId="2e6702acce8faec2" providerId="LiveId" clId="{C901B61D-925B-4429-AF5A-966983EF43F1}" dt="2025-11-10T12:57:07.236" v="2549" actId="207"/>
          <ac:spMkLst>
            <pc:docMk/>
            <pc:sldMk cId="3527523177" sldId="325"/>
            <ac:spMk id="2" creationId="{E037ACA6-2FD1-465A-6C06-0067F110C8CB}"/>
          </ac:spMkLst>
        </pc:spChg>
        <pc:spChg chg="add mod">
          <ac:chgData name="Sarah Miller" userId="2e6702acce8faec2" providerId="LiveId" clId="{C901B61D-925B-4429-AF5A-966983EF43F1}" dt="2025-11-10T12:54:04.998" v="2546" actId="20577"/>
          <ac:spMkLst>
            <pc:docMk/>
            <pc:sldMk cId="3527523177" sldId="325"/>
            <ac:spMk id="5" creationId="{B139B34D-BC40-DC1A-A0AA-34BB1A2F6A9C}"/>
          </ac:spMkLst>
        </pc:spChg>
      </pc:sldChg>
      <pc:sldChg chg="addSp delSp modSp add mod ord">
        <pc:chgData name="Sarah Miller" userId="2e6702acce8faec2" providerId="LiveId" clId="{C901B61D-925B-4429-AF5A-966983EF43F1}" dt="2025-11-10T12:57:41.420" v="2550" actId="207"/>
        <pc:sldMkLst>
          <pc:docMk/>
          <pc:sldMk cId="4185532109" sldId="326"/>
        </pc:sldMkLst>
        <pc:spChg chg="mod">
          <ac:chgData name="Sarah Miller" userId="2e6702acce8faec2" providerId="LiveId" clId="{C901B61D-925B-4429-AF5A-966983EF43F1}" dt="2025-11-10T12:57:41.420" v="2550" actId="207"/>
          <ac:spMkLst>
            <pc:docMk/>
            <pc:sldMk cId="4185532109" sldId="326"/>
            <ac:spMk id="2" creationId="{635A7C25-89B4-CB8B-02AD-58B7738861A1}"/>
          </ac:spMkLst>
        </pc:spChg>
        <pc:spChg chg="add mod">
          <ac:chgData name="Sarah Miller" userId="2e6702acce8faec2" providerId="LiveId" clId="{C901B61D-925B-4429-AF5A-966983EF43F1}" dt="2025-11-07T07:38:20.003" v="2355" actId="14100"/>
          <ac:spMkLst>
            <pc:docMk/>
            <pc:sldMk cId="4185532109" sldId="326"/>
            <ac:spMk id="3" creationId="{2415D5CB-7690-46CB-11A6-FF062901B81E}"/>
          </ac:spMkLst>
        </pc:spChg>
        <pc:spChg chg="add mod">
          <ac:chgData name="Sarah Miller" userId="2e6702acce8faec2" providerId="LiveId" clId="{C901B61D-925B-4429-AF5A-966983EF43F1}" dt="2025-11-07T07:38:24.014" v="2356" actId="14100"/>
          <ac:spMkLst>
            <pc:docMk/>
            <pc:sldMk cId="4185532109" sldId="326"/>
            <ac:spMk id="6" creationId="{BAE72905-4171-B271-DF78-1C4EE7D40115}"/>
          </ac:spMkLst>
        </pc:spChg>
        <pc:spChg chg="add mod">
          <ac:chgData name="Sarah Miller" userId="2e6702acce8faec2" providerId="LiveId" clId="{C901B61D-925B-4429-AF5A-966983EF43F1}" dt="2025-11-07T07:38:00.465" v="2351" actId="1076"/>
          <ac:spMkLst>
            <pc:docMk/>
            <pc:sldMk cId="4185532109" sldId="326"/>
            <ac:spMk id="7" creationId="{AB607B92-200B-56E9-669D-2045DB301D77}"/>
          </ac:spMkLst>
        </pc:spChg>
        <pc:spChg chg="add mod">
          <ac:chgData name="Sarah Miller" userId="2e6702acce8faec2" providerId="LiveId" clId="{C901B61D-925B-4429-AF5A-966983EF43F1}" dt="2025-11-07T07:37:57.811" v="2350" actId="1076"/>
          <ac:spMkLst>
            <pc:docMk/>
            <pc:sldMk cId="4185532109" sldId="326"/>
            <ac:spMk id="10" creationId="{2C4314B6-31E8-57E0-EB8F-12BA385D66D1}"/>
          </ac:spMkLst>
        </pc:spChg>
      </pc:sldChg>
      <pc:sldChg chg="addSp delSp modSp add mod ord setBg delAnim">
        <pc:chgData name="Sarah Miller" userId="2e6702acce8faec2" providerId="LiveId" clId="{C901B61D-925B-4429-AF5A-966983EF43F1}" dt="2025-11-07T08:03:16.881" v="2387" actId="207"/>
        <pc:sldMkLst>
          <pc:docMk/>
          <pc:sldMk cId="1897527548" sldId="327"/>
        </pc:sldMkLst>
        <pc:spChg chg="mod">
          <ac:chgData name="Sarah Miller" userId="2e6702acce8faec2" providerId="LiveId" clId="{C901B61D-925B-4429-AF5A-966983EF43F1}" dt="2025-11-07T08:02:37.963" v="2385" actId="26606"/>
          <ac:spMkLst>
            <pc:docMk/>
            <pc:sldMk cId="1897527548" sldId="327"/>
            <ac:spMk id="2" creationId="{95C34117-017E-2470-31D7-E5B5A8BF8C19}"/>
          </ac:spMkLst>
        </pc:spChg>
        <pc:spChg chg="add mod">
          <ac:chgData name="Sarah Miller" userId="2e6702acce8faec2" providerId="LiveId" clId="{C901B61D-925B-4429-AF5A-966983EF43F1}" dt="2025-11-07T08:01:53.344" v="2382" actId="1076"/>
          <ac:spMkLst>
            <pc:docMk/>
            <pc:sldMk cId="1897527548" sldId="327"/>
            <ac:spMk id="4" creationId="{5145EB42-0CE3-8CFF-B7DB-6485C7C199C4}"/>
          </ac:spMkLst>
        </pc:spChg>
        <pc:spChg chg="add del">
          <ac:chgData name="Sarah Miller" userId="2e6702acce8faec2" providerId="LiveId" clId="{C901B61D-925B-4429-AF5A-966983EF43F1}" dt="2025-11-07T08:02:37.963" v="2385" actId="26606"/>
          <ac:spMkLst>
            <pc:docMk/>
            <pc:sldMk cId="1897527548" sldId="327"/>
            <ac:spMk id="11" creationId="{77976CA9-3C4C-89A1-463A-0DA5BBD2AECC}"/>
          </ac:spMkLst>
        </pc:spChg>
        <pc:spChg chg="add del">
          <ac:chgData name="Sarah Miller" userId="2e6702acce8faec2" providerId="LiveId" clId="{C901B61D-925B-4429-AF5A-966983EF43F1}" dt="2025-11-07T08:02:37.963" v="2385" actId="26606"/>
          <ac:spMkLst>
            <pc:docMk/>
            <pc:sldMk cId="1897527548" sldId="327"/>
            <ac:spMk id="13" creationId="{B3C6F26D-F04D-9E4B-6597-C2CF984953C7}"/>
          </ac:spMkLst>
        </pc:spChg>
        <pc:spChg chg="add mod">
          <ac:chgData name="Sarah Miller" userId="2e6702acce8faec2" providerId="LiveId" clId="{C901B61D-925B-4429-AF5A-966983EF43F1}" dt="2025-11-07T08:03:16.881" v="2387" actId="207"/>
          <ac:spMkLst>
            <pc:docMk/>
            <pc:sldMk cId="1897527548" sldId="327"/>
            <ac:spMk id="14" creationId="{1774E75C-6E15-4326-F3DF-B133FEAFF693}"/>
          </ac:spMkLst>
        </pc:spChg>
      </pc:sldChg>
      <pc:sldChg chg="addSp delSp modSp add mod">
        <pc:chgData name="Sarah Miller" userId="2e6702acce8faec2" providerId="LiveId" clId="{C901B61D-925B-4429-AF5A-966983EF43F1}" dt="2025-11-10T09:01:52.481" v="2472"/>
        <pc:sldMkLst>
          <pc:docMk/>
          <pc:sldMk cId="1633349683" sldId="329"/>
        </pc:sldMkLst>
        <pc:picChg chg="add del mod">
          <ac:chgData name="Sarah Miller" userId="2e6702acce8faec2" providerId="LiveId" clId="{C901B61D-925B-4429-AF5A-966983EF43F1}" dt="2025-11-10T09:01:50.436" v="2471" actId="478"/>
          <ac:picMkLst>
            <pc:docMk/>
            <pc:sldMk cId="1633349683" sldId="329"/>
            <ac:picMk id="5" creationId="{F6D97B44-B78E-ECC5-9AA0-DC8CFE77EB43}"/>
          </ac:picMkLst>
        </pc:picChg>
        <pc:picChg chg="add mod">
          <ac:chgData name="Sarah Miller" userId="2e6702acce8faec2" providerId="LiveId" clId="{C901B61D-925B-4429-AF5A-966983EF43F1}" dt="2025-11-10T09:01:52.481" v="2472"/>
          <ac:picMkLst>
            <pc:docMk/>
            <pc:sldMk cId="1633349683" sldId="329"/>
            <ac:picMk id="7" creationId="{1F4209EC-7084-989A-DD6F-3441579F7D49}"/>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D6120-E8F1-44C3-B173-136DA517E795}" type="doc">
      <dgm:prSet loTypeId="urn:microsoft.com/office/officeart/2018/2/layout/IconVerticalSolidList" loCatId="icon" qsTypeId="urn:microsoft.com/office/officeart/2005/8/quickstyle/simple5" qsCatId="simple" csTypeId="urn:microsoft.com/office/officeart/2005/8/colors/colorful2" csCatId="colorful" phldr="1"/>
      <dgm:spPr/>
      <dgm:t>
        <a:bodyPr/>
        <a:lstStyle/>
        <a:p>
          <a:endParaRPr lang="en-US"/>
        </a:p>
      </dgm:t>
    </dgm:pt>
    <dgm:pt modelId="{2052EFC7-DA9B-4AC6-A3AD-62DB2B005556}">
      <dgm:prSet custT="1"/>
      <dgm:spPr/>
      <dgm:t>
        <a:bodyPr/>
        <a:lstStyle/>
        <a:p>
          <a:pPr>
            <a:lnSpc>
              <a:spcPct val="100000"/>
            </a:lnSpc>
          </a:pPr>
          <a:r>
            <a:rPr lang="en-GB" sz="1800">
              <a:latin typeface="Montserrat" panose="00000500000000000000" pitchFamily="2" charset="0"/>
            </a:rPr>
            <a:t>Show off your work with great photos</a:t>
          </a:r>
          <a:endParaRPr lang="en-US" sz="1800">
            <a:latin typeface="Montserrat" panose="00000500000000000000" pitchFamily="2" charset="0"/>
          </a:endParaRPr>
        </a:p>
      </dgm:t>
    </dgm:pt>
    <dgm:pt modelId="{32CA1417-2A4C-455E-A6BB-43430F48761F}" type="parTrans" cxnId="{74F4A0B5-9434-40DC-82DD-0140D3F7B9D8}">
      <dgm:prSet/>
      <dgm:spPr/>
      <dgm:t>
        <a:bodyPr/>
        <a:lstStyle/>
        <a:p>
          <a:endParaRPr lang="en-US"/>
        </a:p>
      </dgm:t>
    </dgm:pt>
    <dgm:pt modelId="{36ED961F-C2D8-49E5-BADC-38D5F10ECF99}" type="sibTrans" cxnId="{74F4A0B5-9434-40DC-82DD-0140D3F7B9D8}">
      <dgm:prSet/>
      <dgm:spPr/>
      <dgm:t>
        <a:bodyPr/>
        <a:lstStyle/>
        <a:p>
          <a:endParaRPr lang="en-US"/>
        </a:p>
      </dgm:t>
    </dgm:pt>
    <dgm:pt modelId="{126068D0-1F24-404C-9090-15FAA538211F}">
      <dgm:prSet custT="1"/>
      <dgm:spPr/>
      <dgm:t>
        <a:bodyPr/>
        <a:lstStyle/>
        <a:p>
          <a:pPr>
            <a:lnSpc>
              <a:spcPct val="100000"/>
            </a:lnSpc>
          </a:pPr>
          <a:r>
            <a:rPr lang="en-GB" sz="1800">
              <a:latin typeface="Montserrat" panose="00000500000000000000" pitchFamily="2" charset="0"/>
            </a:rPr>
            <a:t>Tell your story</a:t>
          </a:r>
          <a:endParaRPr lang="en-US" sz="1800">
            <a:latin typeface="Montserrat" panose="00000500000000000000" pitchFamily="2" charset="0"/>
          </a:endParaRPr>
        </a:p>
      </dgm:t>
    </dgm:pt>
    <dgm:pt modelId="{3867E4D9-6942-472C-A1DA-C0A13F66BC24}" type="parTrans" cxnId="{7DD49AEE-4D98-4D42-9B27-ECD4DABD9ED5}">
      <dgm:prSet/>
      <dgm:spPr/>
      <dgm:t>
        <a:bodyPr/>
        <a:lstStyle/>
        <a:p>
          <a:endParaRPr lang="en-US"/>
        </a:p>
      </dgm:t>
    </dgm:pt>
    <dgm:pt modelId="{60D4D531-D6BE-4359-80DA-7E0A9DAA1DBF}" type="sibTrans" cxnId="{7DD49AEE-4D98-4D42-9B27-ECD4DABD9ED5}">
      <dgm:prSet/>
      <dgm:spPr/>
      <dgm:t>
        <a:bodyPr/>
        <a:lstStyle/>
        <a:p>
          <a:endParaRPr lang="en-US"/>
        </a:p>
      </dgm:t>
    </dgm:pt>
    <dgm:pt modelId="{C03D5761-331E-486F-A6E4-91A4FFB2FAA2}">
      <dgm:prSet custT="1"/>
      <dgm:spPr/>
      <dgm:t>
        <a:bodyPr/>
        <a:lstStyle/>
        <a:p>
          <a:pPr>
            <a:lnSpc>
              <a:spcPct val="100000"/>
            </a:lnSpc>
          </a:pPr>
          <a:r>
            <a:rPr lang="en-GB" sz="1800">
              <a:latin typeface="Montserrat" panose="00000500000000000000" pitchFamily="2" charset="0"/>
            </a:rPr>
            <a:t>Customer focus</a:t>
          </a:r>
          <a:endParaRPr lang="en-US" sz="1800">
            <a:latin typeface="Montserrat" panose="00000500000000000000" pitchFamily="2" charset="0"/>
          </a:endParaRPr>
        </a:p>
      </dgm:t>
    </dgm:pt>
    <dgm:pt modelId="{29E3BEFC-7940-46E4-89AD-CDB190FAC04B}" type="parTrans" cxnId="{62565923-8106-40EA-B790-D33F7F6302C8}">
      <dgm:prSet/>
      <dgm:spPr/>
      <dgm:t>
        <a:bodyPr/>
        <a:lstStyle/>
        <a:p>
          <a:endParaRPr lang="en-US"/>
        </a:p>
      </dgm:t>
    </dgm:pt>
    <dgm:pt modelId="{F0B7067A-4F0A-4138-AE7E-47B1543079D0}" type="sibTrans" cxnId="{62565923-8106-40EA-B790-D33F7F6302C8}">
      <dgm:prSet/>
      <dgm:spPr/>
      <dgm:t>
        <a:bodyPr/>
        <a:lstStyle/>
        <a:p>
          <a:endParaRPr lang="en-US"/>
        </a:p>
      </dgm:t>
    </dgm:pt>
    <dgm:pt modelId="{5AFA388A-8706-4375-867F-DC69EEFE756D}">
      <dgm:prSet custT="1"/>
      <dgm:spPr/>
      <dgm:t>
        <a:bodyPr/>
        <a:lstStyle/>
        <a:p>
          <a:pPr>
            <a:lnSpc>
              <a:spcPct val="100000"/>
            </a:lnSpc>
          </a:pPr>
          <a:r>
            <a:rPr lang="en-GB" sz="1800">
              <a:latin typeface="Montserrat" panose="00000500000000000000" pitchFamily="2" charset="0"/>
            </a:rPr>
            <a:t>Use social media to share art</a:t>
          </a:r>
          <a:endParaRPr lang="en-US" sz="1800">
            <a:latin typeface="Montserrat" panose="00000500000000000000" pitchFamily="2" charset="0"/>
          </a:endParaRPr>
        </a:p>
      </dgm:t>
    </dgm:pt>
    <dgm:pt modelId="{CD1C3F51-FE42-47B5-B5E4-F469C6088B95}" type="parTrans" cxnId="{8A704C4C-3F47-4420-A452-2C4A82C856E1}">
      <dgm:prSet/>
      <dgm:spPr/>
      <dgm:t>
        <a:bodyPr/>
        <a:lstStyle/>
        <a:p>
          <a:endParaRPr lang="en-US"/>
        </a:p>
      </dgm:t>
    </dgm:pt>
    <dgm:pt modelId="{00AC1C26-74D2-45A1-8D0A-3BF32A9F99B4}" type="sibTrans" cxnId="{8A704C4C-3F47-4420-A452-2C4A82C856E1}">
      <dgm:prSet/>
      <dgm:spPr/>
      <dgm:t>
        <a:bodyPr/>
        <a:lstStyle/>
        <a:p>
          <a:endParaRPr lang="en-US"/>
        </a:p>
      </dgm:t>
    </dgm:pt>
    <dgm:pt modelId="{89789C2A-FCA5-47C2-9361-9891D5E71D09}">
      <dgm:prSet custT="1"/>
      <dgm:spPr/>
      <dgm:t>
        <a:bodyPr/>
        <a:lstStyle/>
        <a:p>
          <a:pPr>
            <a:lnSpc>
              <a:spcPct val="100000"/>
            </a:lnSpc>
          </a:pPr>
          <a:r>
            <a:rPr lang="en-GB" sz="1800">
              <a:latin typeface="Montserrat" panose="00000500000000000000" pitchFamily="2" charset="0"/>
            </a:rPr>
            <a:t>Keep in touch and build relationships</a:t>
          </a:r>
          <a:endParaRPr lang="en-US" sz="1800">
            <a:latin typeface="Montserrat" panose="00000500000000000000" pitchFamily="2" charset="0"/>
          </a:endParaRPr>
        </a:p>
      </dgm:t>
    </dgm:pt>
    <dgm:pt modelId="{66E71694-FC1A-416C-AD0E-D48C7B09687C}" type="parTrans" cxnId="{303EB3FE-04E9-4A49-8717-07528FCC16D5}">
      <dgm:prSet/>
      <dgm:spPr/>
      <dgm:t>
        <a:bodyPr/>
        <a:lstStyle/>
        <a:p>
          <a:endParaRPr lang="en-US"/>
        </a:p>
      </dgm:t>
    </dgm:pt>
    <dgm:pt modelId="{F02C9B6F-086E-406E-A3A8-646AA2FBD995}" type="sibTrans" cxnId="{303EB3FE-04E9-4A49-8717-07528FCC16D5}">
      <dgm:prSet/>
      <dgm:spPr/>
      <dgm:t>
        <a:bodyPr/>
        <a:lstStyle/>
        <a:p>
          <a:endParaRPr lang="en-US"/>
        </a:p>
      </dgm:t>
    </dgm:pt>
    <dgm:pt modelId="{B4168D4F-A249-4E17-AAE8-B1CC653B7CC0}" type="pres">
      <dgm:prSet presAssocID="{690D6120-E8F1-44C3-B173-136DA517E795}" presName="root" presStyleCnt="0">
        <dgm:presLayoutVars>
          <dgm:dir/>
          <dgm:resizeHandles val="exact"/>
        </dgm:presLayoutVars>
      </dgm:prSet>
      <dgm:spPr/>
    </dgm:pt>
    <dgm:pt modelId="{74777D09-E0AC-4252-B79F-00CA5A831198}" type="pres">
      <dgm:prSet presAssocID="{2052EFC7-DA9B-4AC6-A3AD-62DB2B005556}" presName="compNode" presStyleCnt="0"/>
      <dgm:spPr/>
    </dgm:pt>
    <dgm:pt modelId="{58C4B7EF-CACC-4F10-AC9E-67EDB0886B06}" type="pres">
      <dgm:prSet presAssocID="{2052EFC7-DA9B-4AC6-A3AD-62DB2B005556}" presName="bgRect" presStyleLbl="bgShp" presStyleIdx="0" presStyleCnt="5"/>
      <dgm:spPr/>
    </dgm:pt>
    <dgm:pt modelId="{C521121E-4FC9-45AA-BE7C-7F8B36DE9687}" type="pres">
      <dgm:prSet presAssocID="{2052EFC7-DA9B-4AC6-A3AD-62DB2B00555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mera"/>
        </a:ext>
      </dgm:extLst>
    </dgm:pt>
    <dgm:pt modelId="{EFA49075-EB90-4F2C-9ECA-36F8380AEA87}" type="pres">
      <dgm:prSet presAssocID="{2052EFC7-DA9B-4AC6-A3AD-62DB2B005556}" presName="spaceRect" presStyleCnt="0"/>
      <dgm:spPr/>
    </dgm:pt>
    <dgm:pt modelId="{6A2F4BF0-4FAC-4AA4-A22C-E54F46DB28E2}" type="pres">
      <dgm:prSet presAssocID="{2052EFC7-DA9B-4AC6-A3AD-62DB2B005556}" presName="parTx" presStyleLbl="revTx" presStyleIdx="0" presStyleCnt="5">
        <dgm:presLayoutVars>
          <dgm:chMax val="0"/>
          <dgm:chPref val="0"/>
        </dgm:presLayoutVars>
      </dgm:prSet>
      <dgm:spPr/>
    </dgm:pt>
    <dgm:pt modelId="{9827D8F2-FD56-4527-BC6D-FE4BFD549F84}" type="pres">
      <dgm:prSet presAssocID="{36ED961F-C2D8-49E5-BADC-38D5F10ECF99}" presName="sibTrans" presStyleCnt="0"/>
      <dgm:spPr/>
    </dgm:pt>
    <dgm:pt modelId="{2552BDD9-C96F-4F0C-94C7-54356A40757E}" type="pres">
      <dgm:prSet presAssocID="{126068D0-1F24-404C-9090-15FAA538211F}" presName="compNode" presStyleCnt="0"/>
      <dgm:spPr/>
    </dgm:pt>
    <dgm:pt modelId="{12722B15-99D5-4DAE-A87B-C6B2DF9B1CF4}" type="pres">
      <dgm:prSet presAssocID="{126068D0-1F24-404C-9090-15FAA538211F}" presName="bgRect" presStyleLbl="bgShp" presStyleIdx="1" presStyleCnt="5"/>
      <dgm:spPr/>
    </dgm:pt>
    <dgm:pt modelId="{2145F5FB-28B0-46CE-A846-64EE133BFA9E}" type="pres">
      <dgm:prSet presAssocID="{126068D0-1F24-404C-9090-15FAA538211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0F7BE9ED-66A9-4DB0-B5B2-B88CBFE41BE8}" type="pres">
      <dgm:prSet presAssocID="{126068D0-1F24-404C-9090-15FAA538211F}" presName="spaceRect" presStyleCnt="0"/>
      <dgm:spPr/>
    </dgm:pt>
    <dgm:pt modelId="{3F7C285E-A3A4-4724-93F5-6BE5B6342F79}" type="pres">
      <dgm:prSet presAssocID="{126068D0-1F24-404C-9090-15FAA538211F}" presName="parTx" presStyleLbl="revTx" presStyleIdx="1" presStyleCnt="5">
        <dgm:presLayoutVars>
          <dgm:chMax val="0"/>
          <dgm:chPref val="0"/>
        </dgm:presLayoutVars>
      </dgm:prSet>
      <dgm:spPr/>
    </dgm:pt>
    <dgm:pt modelId="{CD90AAE3-6F2A-40B1-A46D-4CBD4FF3938E}" type="pres">
      <dgm:prSet presAssocID="{60D4D531-D6BE-4359-80DA-7E0A9DAA1DBF}" presName="sibTrans" presStyleCnt="0"/>
      <dgm:spPr/>
    </dgm:pt>
    <dgm:pt modelId="{B8303F76-D18F-412B-925D-20057FA1BC02}" type="pres">
      <dgm:prSet presAssocID="{C03D5761-331E-486F-A6E4-91A4FFB2FAA2}" presName="compNode" presStyleCnt="0"/>
      <dgm:spPr/>
    </dgm:pt>
    <dgm:pt modelId="{45C1B41B-BB20-4613-BE8A-144C4C2CEF6D}" type="pres">
      <dgm:prSet presAssocID="{C03D5761-331E-486F-A6E4-91A4FFB2FAA2}" presName="bgRect" presStyleLbl="bgShp" presStyleIdx="2" presStyleCnt="5"/>
      <dgm:spPr/>
    </dgm:pt>
    <dgm:pt modelId="{1B6DAF12-61DE-4991-90C7-093AEBF3F3B7}" type="pres">
      <dgm:prSet presAssocID="{C03D5761-331E-486F-A6E4-91A4FFB2FAA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D79784B7-846D-4C54-91C3-EF3A21E1C79A}" type="pres">
      <dgm:prSet presAssocID="{C03D5761-331E-486F-A6E4-91A4FFB2FAA2}" presName="spaceRect" presStyleCnt="0"/>
      <dgm:spPr/>
    </dgm:pt>
    <dgm:pt modelId="{D30E37B7-2343-4412-AAB1-633AAE22DD7F}" type="pres">
      <dgm:prSet presAssocID="{C03D5761-331E-486F-A6E4-91A4FFB2FAA2}" presName="parTx" presStyleLbl="revTx" presStyleIdx="2" presStyleCnt="5">
        <dgm:presLayoutVars>
          <dgm:chMax val="0"/>
          <dgm:chPref val="0"/>
        </dgm:presLayoutVars>
      </dgm:prSet>
      <dgm:spPr/>
    </dgm:pt>
    <dgm:pt modelId="{D68AE164-F13D-49B9-90B4-EC4CB7BA8316}" type="pres">
      <dgm:prSet presAssocID="{F0B7067A-4F0A-4138-AE7E-47B1543079D0}" presName="sibTrans" presStyleCnt="0"/>
      <dgm:spPr/>
    </dgm:pt>
    <dgm:pt modelId="{E1F7C9FE-6D02-4C8A-A5A8-4641BBD38E44}" type="pres">
      <dgm:prSet presAssocID="{5AFA388A-8706-4375-867F-DC69EEFE756D}" presName="compNode" presStyleCnt="0"/>
      <dgm:spPr/>
    </dgm:pt>
    <dgm:pt modelId="{1DF76BC3-7848-4E06-B615-ED4072723811}" type="pres">
      <dgm:prSet presAssocID="{5AFA388A-8706-4375-867F-DC69EEFE756D}" presName="bgRect" presStyleLbl="bgShp" presStyleIdx="3" presStyleCnt="5"/>
      <dgm:spPr/>
    </dgm:pt>
    <dgm:pt modelId="{59879CE2-F9DD-410B-8CBF-B9D591541FFC}" type="pres">
      <dgm:prSet presAssocID="{5AFA388A-8706-4375-867F-DC69EEFE756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alette"/>
        </a:ext>
      </dgm:extLst>
    </dgm:pt>
    <dgm:pt modelId="{6C2E15B3-EED7-49F0-B7C5-B2242F712099}" type="pres">
      <dgm:prSet presAssocID="{5AFA388A-8706-4375-867F-DC69EEFE756D}" presName="spaceRect" presStyleCnt="0"/>
      <dgm:spPr/>
    </dgm:pt>
    <dgm:pt modelId="{1E8E7CFD-FB92-4AC7-AC0C-01F2AFDC17A2}" type="pres">
      <dgm:prSet presAssocID="{5AFA388A-8706-4375-867F-DC69EEFE756D}" presName="parTx" presStyleLbl="revTx" presStyleIdx="3" presStyleCnt="5">
        <dgm:presLayoutVars>
          <dgm:chMax val="0"/>
          <dgm:chPref val="0"/>
        </dgm:presLayoutVars>
      </dgm:prSet>
      <dgm:spPr/>
    </dgm:pt>
    <dgm:pt modelId="{0B3A30D8-16A1-4F2C-ACED-3D68A7ABBD80}" type="pres">
      <dgm:prSet presAssocID="{00AC1C26-74D2-45A1-8D0A-3BF32A9F99B4}" presName="sibTrans" presStyleCnt="0"/>
      <dgm:spPr/>
    </dgm:pt>
    <dgm:pt modelId="{1850AD24-28EC-4933-A11D-76A49ECEC814}" type="pres">
      <dgm:prSet presAssocID="{89789C2A-FCA5-47C2-9361-9891D5E71D09}" presName="compNode" presStyleCnt="0"/>
      <dgm:spPr/>
    </dgm:pt>
    <dgm:pt modelId="{07C226AC-5D2C-4D7E-BC1D-6FDB293FFC1E}" type="pres">
      <dgm:prSet presAssocID="{89789C2A-FCA5-47C2-9361-9891D5E71D09}" presName="bgRect" presStyleLbl="bgShp" presStyleIdx="4" presStyleCnt="5"/>
      <dgm:spPr/>
    </dgm:pt>
    <dgm:pt modelId="{325B7F64-3000-4AE5-A93A-0BBE31F21A22}" type="pres">
      <dgm:prSet presAssocID="{89789C2A-FCA5-47C2-9361-9891D5E71D0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andshake"/>
        </a:ext>
      </dgm:extLst>
    </dgm:pt>
    <dgm:pt modelId="{A7A8A085-F2F0-4532-AE46-F92AFE6CC780}" type="pres">
      <dgm:prSet presAssocID="{89789C2A-FCA5-47C2-9361-9891D5E71D09}" presName="spaceRect" presStyleCnt="0"/>
      <dgm:spPr/>
    </dgm:pt>
    <dgm:pt modelId="{2949A754-0E5C-47BD-A476-5FFBD6388416}" type="pres">
      <dgm:prSet presAssocID="{89789C2A-FCA5-47C2-9361-9891D5E71D09}" presName="parTx" presStyleLbl="revTx" presStyleIdx="4" presStyleCnt="5">
        <dgm:presLayoutVars>
          <dgm:chMax val="0"/>
          <dgm:chPref val="0"/>
        </dgm:presLayoutVars>
      </dgm:prSet>
      <dgm:spPr/>
    </dgm:pt>
  </dgm:ptLst>
  <dgm:cxnLst>
    <dgm:cxn modelId="{56F86416-3980-4642-AB0A-833633DF389B}" type="presOf" srcId="{89789C2A-FCA5-47C2-9361-9891D5E71D09}" destId="{2949A754-0E5C-47BD-A476-5FFBD6388416}" srcOrd="0" destOrd="0" presId="urn:microsoft.com/office/officeart/2018/2/layout/IconVerticalSolidList"/>
    <dgm:cxn modelId="{62565923-8106-40EA-B790-D33F7F6302C8}" srcId="{690D6120-E8F1-44C3-B173-136DA517E795}" destId="{C03D5761-331E-486F-A6E4-91A4FFB2FAA2}" srcOrd="2" destOrd="0" parTransId="{29E3BEFC-7940-46E4-89AD-CDB190FAC04B}" sibTransId="{F0B7067A-4F0A-4138-AE7E-47B1543079D0}"/>
    <dgm:cxn modelId="{B5E48F61-0640-411E-BC7C-1210692646D5}" type="presOf" srcId="{5AFA388A-8706-4375-867F-DC69EEFE756D}" destId="{1E8E7CFD-FB92-4AC7-AC0C-01F2AFDC17A2}" srcOrd="0" destOrd="0" presId="urn:microsoft.com/office/officeart/2018/2/layout/IconVerticalSolidList"/>
    <dgm:cxn modelId="{5675004A-63EA-4625-B801-48697B1F018F}" type="presOf" srcId="{126068D0-1F24-404C-9090-15FAA538211F}" destId="{3F7C285E-A3A4-4724-93F5-6BE5B6342F79}" srcOrd="0" destOrd="0" presId="urn:microsoft.com/office/officeart/2018/2/layout/IconVerticalSolidList"/>
    <dgm:cxn modelId="{8A704C4C-3F47-4420-A452-2C4A82C856E1}" srcId="{690D6120-E8F1-44C3-B173-136DA517E795}" destId="{5AFA388A-8706-4375-867F-DC69EEFE756D}" srcOrd="3" destOrd="0" parTransId="{CD1C3F51-FE42-47B5-B5E4-F469C6088B95}" sibTransId="{00AC1C26-74D2-45A1-8D0A-3BF32A9F99B4}"/>
    <dgm:cxn modelId="{9EECC457-3501-4BC8-BF64-E0FD819AC320}" type="presOf" srcId="{C03D5761-331E-486F-A6E4-91A4FFB2FAA2}" destId="{D30E37B7-2343-4412-AAB1-633AAE22DD7F}" srcOrd="0" destOrd="0" presId="urn:microsoft.com/office/officeart/2018/2/layout/IconVerticalSolidList"/>
    <dgm:cxn modelId="{74F4A0B5-9434-40DC-82DD-0140D3F7B9D8}" srcId="{690D6120-E8F1-44C3-B173-136DA517E795}" destId="{2052EFC7-DA9B-4AC6-A3AD-62DB2B005556}" srcOrd="0" destOrd="0" parTransId="{32CA1417-2A4C-455E-A6BB-43430F48761F}" sibTransId="{36ED961F-C2D8-49E5-BADC-38D5F10ECF99}"/>
    <dgm:cxn modelId="{7DD49AEE-4D98-4D42-9B27-ECD4DABD9ED5}" srcId="{690D6120-E8F1-44C3-B173-136DA517E795}" destId="{126068D0-1F24-404C-9090-15FAA538211F}" srcOrd="1" destOrd="0" parTransId="{3867E4D9-6942-472C-A1DA-C0A13F66BC24}" sibTransId="{60D4D531-D6BE-4359-80DA-7E0A9DAA1DBF}"/>
    <dgm:cxn modelId="{F5BAFDF1-CA75-40BD-8566-9EB1FA3C8990}" type="presOf" srcId="{690D6120-E8F1-44C3-B173-136DA517E795}" destId="{B4168D4F-A249-4E17-AAE8-B1CC653B7CC0}" srcOrd="0" destOrd="0" presId="urn:microsoft.com/office/officeart/2018/2/layout/IconVerticalSolidList"/>
    <dgm:cxn modelId="{9B6F74F8-036D-4239-B1BC-325114B76B2A}" type="presOf" srcId="{2052EFC7-DA9B-4AC6-A3AD-62DB2B005556}" destId="{6A2F4BF0-4FAC-4AA4-A22C-E54F46DB28E2}" srcOrd="0" destOrd="0" presId="urn:microsoft.com/office/officeart/2018/2/layout/IconVerticalSolidList"/>
    <dgm:cxn modelId="{303EB3FE-04E9-4A49-8717-07528FCC16D5}" srcId="{690D6120-E8F1-44C3-B173-136DA517E795}" destId="{89789C2A-FCA5-47C2-9361-9891D5E71D09}" srcOrd="4" destOrd="0" parTransId="{66E71694-FC1A-416C-AD0E-D48C7B09687C}" sibTransId="{F02C9B6F-086E-406E-A3A8-646AA2FBD995}"/>
    <dgm:cxn modelId="{D5DA5895-95D7-4BAC-9106-6CF4031D7E4F}" type="presParOf" srcId="{B4168D4F-A249-4E17-AAE8-B1CC653B7CC0}" destId="{74777D09-E0AC-4252-B79F-00CA5A831198}" srcOrd="0" destOrd="0" presId="urn:microsoft.com/office/officeart/2018/2/layout/IconVerticalSolidList"/>
    <dgm:cxn modelId="{D5B3D40E-9D25-4576-B749-7A803F2503AC}" type="presParOf" srcId="{74777D09-E0AC-4252-B79F-00CA5A831198}" destId="{58C4B7EF-CACC-4F10-AC9E-67EDB0886B06}" srcOrd="0" destOrd="0" presId="urn:microsoft.com/office/officeart/2018/2/layout/IconVerticalSolidList"/>
    <dgm:cxn modelId="{512C309A-C681-4D60-A6E9-2B6227799BEE}" type="presParOf" srcId="{74777D09-E0AC-4252-B79F-00CA5A831198}" destId="{C521121E-4FC9-45AA-BE7C-7F8B36DE9687}" srcOrd="1" destOrd="0" presId="urn:microsoft.com/office/officeart/2018/2/layout/IconVerticalSolidList"/>
    <dgm:cxn modelId="{CBDD2F8E-A41A-4499-8DD0-E68917CC21FE}" type="presParOf" srcId="{74777D09-E0AC-4252-B79F-00CA5A831198}" destId="{EFA49075-EB90-4F2C-9ECA-36F8380AEA87}" srcOrd="2" destOrd="0" presId="urn:microsoft.com/office/officeart/2018/2/layout/IconVerticalSolidList"/>
    <dgm:cxn modelId="{A044E332-EA4D-48CA-9509-AEB9C33EDEE2}" type="presParOf" srcId="{74777D09-E0AC-4252-B79F-00CA5A831198}" destId="{6A2F4BF0-4FAC-4AA4-A22C-E54F46DB28E2}" srcOrd="3" destOrd="0" presId="urn:microsoft.com/office/officeart/2018/2/layout/IconVerticalSolidList"/>
    <dgm:cxn modelId="{49DA9D97-7549-4D1A-8D7E-A5FF36D29F14}" type="presParOf" srcId="{B4168D4F-A249-4E17-AAE8-B1CC653B7CC0}" destId="{9827D8F2-FD56-4527-BC6D-FE4BFD549F84}" srcOrd="1" destOrd="0" presId="urn:microsoft.com/office/officeart/2018/2/layout/IconVerticalSolidList"/>
    <dgm:cxn modelId="{F9EBE8B4-2BA1-478F-A02A-363F0B6EDF8A}" type="presParOf" srcId="{B4168D4F-A249-4E17-AAE8-B1CC653B7CC0}" destId="{2552BDD9-C96F-4F0C-94C7-54356A40757E}" srcOrd="2" destOrd="0" presId="urn:microsoft.com/office/officeart/2018/2/layout/IconVerticalSolidList"/>
    <dgm:cxn modelId="{CB59CAE3-4B55-467E-92B1-F538FE56CA6C}" type="presParOf" srcId="{2552BDD9-C96F-4F0C-94C7-54356A40757E}" destId="{12722B15-99D5-4DAE-A87B-C6B2DF9B1CF4}" srcOrd="0" destOrd="0" presId="urn:microsoft.com/office/officeart/2018/2/layout/IconVerticalSolidList"/>
    <dgm:cxn modelId="{7997D32E-F618-47EE-ACEB-2F32A0A0E1A4}" type="presParOf" srcId="{2552BDD9-C96F-4F0C-94C7-54356A40757E}" destId="{2145F5FB-28B0-46CE-A846-64EE133BFA9E}" srcOrd="1" destOrd="0" presId="urn:microsoft.com/office/officeart/2018/2/layout/IconVerticalSolidList"/>
    <dgm:cxn modelId="{2ECD897A-C74A-4249-A614-5CD85C7BC1F2}" type="presParOf" srcId="{2552BDD9-C96F-4F0C-94C7-54356A40757E}" destId="{0F7BE9ED-66A9-4DB0-B5B2-B88CBFE41BE8}" srcOrd="2" destOrd="0" presId="urn:microsoft.com/office/officeart/2018/2/layout/IconVerticalSolidList"/>
    <dgm:cxn modelId="{FA96A050-19F1-448C-9E2E-B1D994043D93}" type="presParOf" srcId="{2552BDD9-C96F-4F0C-94C7-54356A40757E}" destId="{3F7C285E-A3A4-4724-93F5-6BE5B6342F79}" srcOrd="3" destOrd="0" presId="urn:microsoft.com/office/officeart/2018/2/layout/IconVerticalSolidList"/>
    <dgm:cxn modelId="{D8C3FEC3-05D5-4596-AC2A-2CEA22BAD331}" type="presParOf" srcId="{B4168D4F-A249-4E17-AAE8-B1CC653B7CC0}" destId="{CD90AAE3-6F2A-40B1-A46D-4CBD4FF3938E}" srcOrd="3" destOrd="0" presId="urn:microsoft.com/office/officeart/2018/2/layout/IconVerticalSolidList"/>
    <dgm:cxn modelId="{45D1F4E2-DE70-4A92-93F3-46B7FF520FCA}" type="presParOf" srcId="{B4168D4F-A249-4E17-AAE8-B1CC653B7CC0}" destId="{B8303F76-D18F-412B-925D-20057FA1BC02}" srcOrd="4" destOrd="0" presId="urn:microsoft.com/office/officeart/2018/2/layout/IconVerticalSolidList"/>
    <dgm:cxn modelId="{646FB4F1-BC0A-4EE9-B86D-EE5743707D94}" type="presParOf" srcId="{B8303F76-D18F-412B-925D-20057FA1BC02}" destId="{45C1B41B-BB20-4613-BE8A-144C4C2CEF6D}" srcOrd="0" destOrd="0" presId="urn:microsoft.com/office/officeart/2018/2/layout/IconVerticalSolidList"/>
    <dgm:cxn modelId="{A3401C51-667B-47E9-85A4-AAEAE230B34E}" type="presParOf" srcId="{B8303F76-D18F-412B-925D-20057FA1BC02}" destId="{1B6DAF12-61DE-4991-90C7-093AEBF3F3B7}" srcOrd="1" destOrd="0" presId="urn:microsoft.com/office/officeart/2018/2/layout/IconVerticalSolidList"/>
    <dgm:cxn modelId="{AECFE319-8DDE-4F3B-A7F1-45D216146D6D}" type="presParOf" srcId="{B8303F76-D18F-412B-925D-20057FA1BC02}" destId="{D79784B7-846D-4C54-91C3-EF3A21E1C79A}" srcOrd="2" destOrd="0" presId="urn:microsoft.com/office/officeart/2018/2/layout/IconVerticalSolidList"/>
    <dgm:cxn modelId="{6ED84CC4-6C04-4BCC-B2F5-2BC3930E7BE7}" type="presParOf" srcId="{B8303F76-D18F-412B-925D-20057FA1BC02}" destId="{D30E37B7-2343-4412-AAB1-633AAE22DD7F}" srcOrd="3" destOrd="0" presId="urn:microsoft.com/office/officeart/2018/2/layout/IconVerticalSolidList"/>
    <dgm:cxn modelId="{AF62AB32-ECA1-4D86-87A9-FED16469E5C5}" type="presParOf" srcId="{B4168D4F-A249-4E17-AAE8-B1CC653B7CC0}" destId="{D68AE164-F13D-49B9-90B4-EC4CB7BA8316}" srcOrd="5" destOrd="0" presId="urn:microsoft.com/office/officeart/2018/2/layout/IconVerticalSolidList"/>
    <dgm:cxn modelId="{6E6AF991-759B-46A1-A03A-1FB297DB7E0A}" type="presParOf" srcId="{B4168D4F-A249-4E17-AAE8-B1CC653B7CC0}" destId="{E1F7C9FE-6D02-4C8A-A5A8-4641BBD38E44}" srcOrd="6" destOrd="0" presId="urn:microsoft.com/office/officeart/2018/2/layout/IconVerticalSolidList"/>
    <dgm:cxn modelId="{7578F19C-14D0-4BFB-A40A-71EB41897435}" type="presParOf" srcId="{E1F7C9FE-6D02-4C8A-A5A8-4641BBD38E44}" destId="{1DF76BC3-7848-4E06-B615-ED4072723811}" srcOrd="0" destOrd="0" presId="urn:microsoft.com/office/officeart/2018/2/layout/IconVerticalSolidList"/>
    <dgm:cxn modelId="{D602841B-F44C-4251-B104-F96B0F5EC8AB}" type="presParOf" srcId="{E1F7C9FE-6D02-4C8A-A5A8-4641BBD38E44}" destId="{59879CE2-F9DD-410B-8CBF-B9D591541FFC}" srcOrd="1" destOrd="0" presId="urn:microsoft.com/office/officeart/2018/2/layout/IconVerticalSolidList"/>
    <dgm:cxn modelId="{1104D6EA-20D6-44FA-BA60-305899DD1786}" type="presParOf" srcId="{E1F7C9FE-6D02-4C8A-A5A8-4641BBD38E44}" destId="{6C2E15B3-EED7-49F0-B7C5-B2242F712099}" srcOrd="2" destOrd="0" presId="urn:microsoft.com/office/officeart/2018/2/layout/IconVerticalSolidList"/>
    <dgm:cxn modelId="{1B2F9343-96E8-4791-BEC8-60015C8512A2}" type="presParOf" srcId="{E1F7C9FE-6D02-4C8A-A5A8-4641BBD38E44}" destId="{1E8E7CFD-FB92-4AC7-AC0C-01F2AFDC17A2}" srcOrd="3" destOrd="0" presId="urn:microsoft.com/office/officeart/2018/2/layout/IconVerticalSolidList"/>
    <dgm:cxn modelId="{BED0BE74-CFB0-4B45-AC02-95F832BB680F}" type="presParOf" srcId="{B4168D4F-A249-4E17-AAE8-B1CC653B7CC0}" destId="{0B3A30D8-16A1-4F2C-ACED-3D68A7ABBD80}" srcOrd="7" destOrd="0" presId="urn:microsoft.com/office/officeart/2018/2/layout/IconVerticalSolidList"/>
    <dgm:cxn modelId="{4F0BED7F-60C5-487C-85FC-2F62444E3284}" type="presParOf" srcId="{B4168D4F-A249-4E17-AAE8-B1CC653B7CC0}" destId="{1850AD24-28EC-4933-A11D-76A49ECEC814}" srcOrd="8" destOrd="0" presId="urn:microsoft.com/office/officeart/2018/2/layout/IconVerticalSolidList"/>
    <dgm:cxn modelId="{81BB37E3-576E-4E50-A76A-DB93C33DB6D3}" type="presParOf" srcId="{1850AD24-28EC-4933-A11D-76A49ECEC814}" destId="{07C226AC-5D2C-4D7E-BC1D-6FDB293FFC1E}" srcOrd="0" destOrd="0" presId="urn:microsoft.com/office/officeart/2018/2/layout/IconVerticalSolidList"/>
    <dgm:cxn modelId="{CF0FC35C-E847-4D77-BC58-A841CF1B348C}" type="presParOf" srcId="{1850AD24-28EC-4933-A11D-76A49ECEC814}" destId="{325B7F64-3000-4AE5-A93A-0BBE31F21A22}" srcOrd="1" destOrd="0" presId="urn:microsoft.com/office/officeart/2018/2/layout/IconVerticalSolidList"/>
    <dgm:cxn modelId="{04CF3D29-BC5A-4E9A-B92B-B129B00C554D}" type="presParOf" srcId="{1850AD24-28EC-4933-A11D-76A49ECEC814}" destId="{A7A8A085-F2F0-4532-AE46-F92AFE6CC780}" srcOrd="2" destOrd="0" presId="urn:microsoft.com/office/officeart/2018/2/layout/IconVerticalSolidList"/>
    <dgm:cxn modelId="{54AB4E8F-9F6B-458C-889D-92C47EDF2DFD}" type="presParOf" srcId="{1850AD24-28EC-4933-A11D-76A49ECEC814}" destId="{2949A754-0E5C-47BD-A476-5FFBD638841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1AD8DC-885D-4264-9F63-02C861B9AD04}"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0A94135-A5BC-49D0-A40B-3ADC52958C83}">
      <dgm:prSet custT="1"/>
      <dgm:spPr>
        <a:solidFill>
          <a:schemeClr val="tx2"/>
        </a:solidFill>
      </dgm:spPr>
      <dgm:t>
        <a:bodyPr/>
        <a:lstStyle/>
        <a:p>
          <a:r>
            <a:rPr lang="en-US" sz="1600" b="1" dirty="0">
              <a:solidFill>
                <a:schemeClr val="bg1"/>
              </a:solidFill>
              <a:latin typeface="Montserrat" panose="00000500000000000000" pitchFamily="2" charset="0"/>
            </a:rPr>
            <a:t>Structure of a Business Pitch </a:t>
          </a:r>
        </a:p>
      </dgm:t>
    </dgm:pt>
    <dgm:pt modelId="{97D7E286-DEF8-4672-B67C-0095C7588156}" type="parTrans" cxnId="{A42F722E-6EFB-4514-B1EF-69FB2A6B6EA1}">
      <dgm:prSet/>
      <dgm:spPr/>
      <dgm:t>
        <a:bodyPr/>
        <a:lstStyle/>
        <a:p>
          <a:endParaRPr lang="en-US" sz="1100"/>
        </a:p>
      </dgm:t>
    </dgm:pt>
    <dgm:pt modelId="{81A8765E-86B0-4DD7-806D-8897813D72AF}" type="sibTrans" cxnId="{A42F722E-6EFB-4514-B1EF-69FB2A6B6EA1}">
      <dgm:prSet custT="1"/>
      <dgm:spPr/>
      <dgm:t>
        <a:bodyPr/>
        <a:lstStyle/>
        <a:p>
          <a:endParaRPr lang="en-US" sz="1100"/>
        </a:p>
      </dgm:t>
    </dgm:pt>
    <dgm:pt modelId="{F1A2EDB9-920E-420F-9D54-AE8EB120B8CB}">
      <dgm:prSet custT="1"/>
      <dgm:spPr>
        <a:solidFill>
          <a:schemeClr val="tx2"/>
        </a:solidFill>
      </dgm:spPr>
      <dgm:t>
        <a:bodyPr/>
        <a:lstStyle/>
        <a:p>
          <a:r>
            <a:rPr lang="en-US" sz="1200" b="1" dirty="0">
              <a:solidFill>
                <a:schemeClr val="bg1"/>
              </a:solidFill>
              <a:latin typeface="Montserrat" panose="00000500000000000000" pitchFamily="2" charset="0"/>
            </a:rPr>
            <a:t>Hook </a:t>
          </a:r>
        </a:p>
        <a:p>
          <a:r>
            <a:rPr lang="en-US" sz="1200" dirty="0">
              <a:solidFill>
                <a:schemeClr val="bg1"/>
              </a:solidFill>
              <a:latin typeface="Montserrat" panose="00000500000000000000" pitchFamily="2" charset="0"/>
            </a:rPr>
            <a:t>Start with a compelling fact, question, or story</a:t>
          </a:r>
        </a:p>
      </dgm:t>
    </dgm:pt>
    <dgm:pt modelId="{4EBBA0C5-F329-4F3B-A3D5-E0388609A594}" type="parTrans" cxnId="{9D142F03-4D7A-4C18-A6AF-F98A1CBC4CCE}">
      <dgm:prSet/>
      <dgm:spPr/>
      <dgm:t>
        <a:bodyPr/>
        <a:lstStyle/>
        <a:p>
          <a:endParaRPr lang="en-US" sz="1100"/>
        </a:p>
      </dgm:t>
    </dgm:pt>
    <dgm:pt modelId="{7E81537D-DA16-4EC5-AD51-12832931D4A4}" type="sibTrans" cxnId="{9D142F03-4D7A-4C18-A6AF-F98A1CBC4CCE}">
      <dgm:prSet custT="1"/>
      <dgm:spPr/>
      <dgm:t>
        <a:bodyPr/>
        <a:lstStyle/>
        <a:p>
          <a:endParaRPr lang="en-US" sz="1100"/>
        </a:p>
      </dgm:t>
    </dgm:pt>
    <dgm:pt modelId="{CC7DB7B1-32A9-4410-9CDE-800B13EB24D0}">
      <dgm:prSet custT="1"/>
      <dgm:spPr>
        <a:solidFill>
          <a:schemeClr val="tx2"/>
        </a:solidFill>
      </dgm:spPr>
      <dgm:t>
        <a:bodyPr/>
        <a:lstStyle/>
        <a:p>
          <a:r>
            <a:rPr lang="en-US" sz="1200" b="1" dirty="0">
              <a:solidFill>
                <a:schemeClr val="bg1"/>
              </a:solidFill>
              <a:latin typeface="Montserrat" panose="00000500000000000000" pitchFamily="2" charset="0"/>
            </a:rPr>
            <a:t>Problem Statement</a:t>
          </a:r>
        </a:p>
        <a:p>
          <a:r>
            <a:rPr lang="en-US" sz="1200" dirty="0">
              <a:solidFill>
                <a:schemeClr val="bg1"/>
              </a:solidFill>
              <a:latin typeface="Montserrat" panose="00000500000000000000" pitchFamily="2" charset="0"/>
            </a:rPr>
            <a:t> Real-world problem the idea will solve </a:t>
          </a:r>
        </a:p>
      </dgm:t>
    </dgm:pt>
    <dgm:pt modelId="{0A1A4BB3-DD3D-4A3E-905E-BC21BBF8F45D}" type="parTrans" cxnId="{F3822721-E91F-46F2-B1A1-83EA4AB430F3}">
      <dgm:prSet/>
      <dgm:spPr/>
      <dgm:t>
        <a:bodyPr/>
        <a:lstStyle/>
        <a:p>
          <a:endParaRPr lang="en-US" sz="1100"/>
        </a:p>
      </dgm:t>
    </dgm:pt>
    <dgm:pt modelId="{E9864E5D-01DE-4C06-B2A2-814053F8ACA9}" type="sibTrans" cxnId="{F3822721-E91F-46F2-B1A1-83EA4AB430F3}">
      <dgm:prSet custT="1"/>
      <dgm:spPr/>
      <dgm:t>
        <a:bodyPr/>
        <a:lstStyle/>
        <a:p>
          <a:endParaRPr lang="en-US" sz="1100"/>
        </a:p>
      </dgm:t>
    </dgm:pt>
    <dgm:pt modelId="{2DE6FDF4-6054-4853-9FEC-8DF5B1E82B2D}">
      <dgm:prSet custT="1"/>
      <dgm:spPr>
        <a:solidFill>
          <a:schemeClr val="tx2"/>
        </a:solidFill>
      </dgm:spPr>
      <dgm:t>
        <a:bodyPr/>
        <a:lstStyle/>
        <a:p>
          <a:r>
            <a:rPr lang="en-US" sz="1200" b="1" dirty="0">
              <a:solidFill>
                <a:schemeClr val="bg1"/>
              </a:solidFill>
              <a:latin typeface="Montserrat" panose="00000500000000000000" pitchFamily="2" charset="0"/>
            </a:rPr>
            <a:t>Solution</a:t>
          </a:r>
        </a:p>
        <a:p>
          <a:r>
            <a:rPr lang="en-US" sz="1200" dirty="0">
              <a:solidFill>
                <a:schemeClr val="bg1"/>
              </a:solidFill>
              <a:latin typeface="Montserrat" panose="00000500000000000000" pitchFamily="2" charset="0"/>
            </a:rPr>
            <a:t>Explain the unique, creative solution your business offers</a:t>
          </a:r>
        </a:p>
      </dgm:t>
    </dgm:pt>
    <dgm:pt modelId="{E2E66C4B-A3A0-4353-844C-896E8C74D724}" type="parTrans" cxnId="{78FED8F6-9054-4EBF-9C8C-E687D37E1569}">
      <dgm:prSet/>
      <dgm:spPr/>
      <dgm:t>
        <a:bodyPr/>
        <a:lstStyle/>
        <a:p>
          <a:endParaRPr lang="en-US" sz="1100"/>
        </a:p>
      </dgm:t>
    </dgm:pt>
    <dgm:pt modelId="{D2A6AECD-387A-4E6C-B12D-C24A5F7C80BB}" type="sibTrans" cxnId="{78FED8F6-9054-4EBF-9C8C-E687D37E1569}">
      <dgm:prSet custT="1"/>
      <dgm:spPr/>
      <dgm:t>
        <a:bodyPr/>
        <a:lstStyle/>
        <a:p>
          <a:endParaRPr lang="en-US" sz="1100"/>
        </a:p>
      </dgm:t>
    </dgm:pt>
    <dgm:pt modelId="{5F665911-2079-4938-9EEC-140BC2AF0DCB}">
      <dgm:prSet custT="1"/>
      <dgm:spPr>
        <a:solidFill>
          <a:schemeClr val="tx2"/>
        </a:solidFill>
      </dgm:spPr>
      <dgm:t>
        <a:bodyPr/>
        <a:lstStyle/>
        <a:p>
          <a:pPr algn="ctr"/>
          <a:r>
            <a:rPr lang="en-US" sz="1200" b="1" dirty="0">
              <a:solidFill>
                <a:schemeClr val="bg1"/>
              </a:solidFill>
              <a:latin typeface="Montserrat" panose="00000500000000000000" pitchFamily="2" charset="0"/>
            </a:rPr>
            <a:t>Value Proposition </a:t>
          </a:r>
        </a:p>
        <a:p>
          <a:pPr algn="ctr"/>
          <a:r>
            <a:rPr lang="en-US" sz="1200" dirty="0">
              <a:solidFill>
                <a:schemeClr val="bg1"/>
              </a:solidFill>
              <a:latin typeface="Montserrat" panose="00000500000000000000" pitchFamily="2" charset="0"/>
            </a:rPr>
            <a:t>Show the solution as valuable, feasible, and scalable</a:t>
          </a:r>
        </a:p>
      </dgm:t>
    </dgm:pt>
    <dgm:pt modelId="{DA091557-A212-4018-A143-1F0C7B8802FA}" type="parTrans" cxnId="{5C97CEE6-8640-4358-B08D-D17D2DD07146}">
      <dgm:prSet/>
      <dgm:spPr/>
      <dgm:t>
        <a:bodyPr/>
        <a:lstStyle/>
        <a:p>
          <a:endParaRPr lang="en-US" sz="1100"/>
        </a:p>
      </dgm:t>
    </dgm:pt>
    <dgm:pt modelId="{488FA927-8DF0-4C7B-8604-555D73C76840}" type="sibTrans" cxnId="{5C97CEE6-8640-4358-B08D-D17D2DD07146}">
      <dgm:prSet custT="1"/>
      <dgm:spPr/>
      <dgm:t>
        <a:bodyPr/>
        <a:lstStyle/>
        <a:p>
          <a:endParaRPr lang="en-US" sz="1100"/>
        </a:p>
      </dgm:t>
    </dgm:pt>
    <dgm:pt modelId="{736328DF-BF37-4FF0-9875-926687B70041}">
      <dgm:prSet custT="1"/>
      <dgm:spPr>
        <a:solidFill>
          <a:schemeClr val="tx2"/>
        </a:solidFill>
      </dgm:spPr>
      <dgm:t>
        <a:bodyPr/>
        <a:lstStyle/>
        <a:p>
          <a:r>
            <a:rPr lang="en-US" sz="1200" b="1" dirty="0">
              <a:solidFill>
                <a:schemeClr val="bg1"/>
              </a:solidFill>
              <a:latin typeface="Montserrat" panose="00000500000000000000" pitchFamily="2" charset="0"/>
            </a:rPr>
            <a:t>Target Audience </a:t>
          </a:r>
          <a:r>
            <a:rPr lang="en-US" sz="1200" dirty="0">
              <a:solidFill>
                <a:schemeClr val="bg1"/>
              </a:solidFill>
              <a:latin typeface="Montserrat" panose="00000500000000000000" pitchFamily="2" charset="0"/>
            </a:rPr>
            <a:t>Describe the customer base and their needs </a:t>
          </a:r>
        </a:p>
      </dgm:t>
    </dgm:pt>
    <dgm:pt modelId="{4B720B5B-DAED-430B-AFBA-33CCC5C08F9C}" type="parTrans" cxnId="{0188E635-B592-4244-9868-5A53D4DB11B4}">
      <dgm:prSet/>
      <dgm:spPr/>
      <dgm:t>
        <a:bodyPr/>
        <a:lstStyle/>
        <a:p>
          <a:endParaRPr lang="en-US" sz="1100"/>
        </a:p>
      </dgm:t>
    </dgm:pt>
    <dgm:pt modelId="{D43BDD5D-071E-4FDA-96F2-16CE0513B73D}" type="sibTrans" cxnId="{0188E635-B592-4244-9868-5A53D4DB11B4}">
      <dgm:prSet custT="1"/>
      <dgm:spPr/>
      <dgm:t>
        <a:bodyPr/>
        <a:lstStyle/>
        <a:p>
          <a:endParaRPr lang="en-US" sz="1100"/>
        </a:p>
      </dgm:t>
    </dgm:pt>
    <dgm:pt modelId="{28AD1709-5606-42FC-A01D-691602269DC7}">
      <dgm:prSet custT="1"/>
      <dgm:spPr>
        <a:solidFill>
          <a:schemeClr val="tx2"/>
        </a:solidFill>
      </dgm:spPr>
      <dgm:t>
        <a:bodyPr/>
        <a:lstStyle/>
        <a:p>
          <a:r>
            <a:rPr lang="en-US" sz="1200" b="1" dirty="0">
              <a:solidFill>
                <a:schemeClr val="bg1"/>
              </a:solidFill>
              <a:latin typeface="Montserrat" panose="00000500000000000000" pitchFamily="2" charset="0"/>
            </a:rPr>
            <a:t>PR Campaigning </a:t>
          </a:r>
          <a:r>
            <a:rPr lang="en-US" sz="1200" dirty="0">
              <a:solidFill>
                <a:schemeClr val="bg1"/>
              </a:solidFill>
              <a:latin typeface="Montserrat" panose="00000500000000000000" pitchFamily="2" charset="0"/>
            </a:rPr>
            <a:t>Plans for advertising your brand to you core customer base  </a:t>
          </a:r>
        </a:p>
      </dgm:t>
    </dgm:pt>
    <dgm:pt modelId="{5247737B-C70C-4CE8-AF25-FC11ECAEFDE5}" type="parTrans" cxnId="{555FB00C-09F8-4607-9C84-A4E82BBF9004}">
      <dgm:prSet/>
      <dgm:spPr/>
      <dgm:t>
        <a:bodyPr/>
        <a:lstStyle/>
        <a:p>
          <a:endParaRPr lang="en-US" sz="1100"/>
        </a:p>
      </dgm:t>
    </dgm:pt>
    <dgm:pt modelId="{F95F5633-0027-4FBA-88C7-4D8C19160B0C}" type="sibTrans" cxnId="{555FB00C-09F8-4607-9C84-A4E82BBF9004}">
      <dgm:prSet custT="1"/>
      <dgm:spPr/>
      <dgm:t>
        <a:bodyPr/>
        <a:lstStyle/>
        <a:p>
          <a:endParaRPr lang="en-US" sz="1100"/>
        </a:p>
      </dgm:t>
    </dgm:pt>
    <dgm:pt modelId="{B8ED4014-7E19-4122-9905-45001F3869CE}">
      <dgm:prSet custT="1"/>
      <dgm:spPr>
        <a:solidFill>
          <a:schemeClr val="tx2"/>
        </a:solidFill>
      </dgm:spPr>
      <dgm:t>
        <a:bodyPr/>
        <a:lstStyle/>
        <a:p>
          <a:r>
            <a:rPr lang="en-US" sz="1200" b="1" dirty="0">
              <a:solidFill>
                <a:schemeClr val="bg1"/>
              </a:solidFill>
              <a:latin typeface="Montserrat" panose="00000500000000000000" pitchFamily="2" charset="0"/>
            </a:rPr>
            <a:t>Market Opportunity and Strategy </a:t>
          </a:r>
        </a:p>
        <a:p>
          <a:r>
            <a:rPr lang="en-US" sz="1200" dirty="0">
              <a:solidFill>
                <a:schemeClr val="bg1"/>
              </a:solidFill>
              <a:latin typeface="Montserrat" panose="00000500000000000000" pitchFamily="2" charset="0"/>
            </a:rPr>
            <a:t>Market size, competition, and why your business will succeed</a:t>
          </a:r>
        </a:p>
      </dgm:t>
    </dgm:pt>
    <dgm:pt modelId="{1583CC46-980B-4237-9D10-AC88E6E9357E}" type="parTrans" cxnId="{8A2549CB-372A-40B2-AC0A-0F92280B4660}">
      <dgm:prSet/>
      <dgm:spPr/>
      <dgm:t>
        <a:bodyPr/>
        <a:lstStyle/>
        <a:p>
          <a:endParaRPr lang="en-US" sz="1100"/>
        </a:p>
      </dgm:t>
    </dgm:pt>
    <dgm:pt modelId="{FF5EDCA7-84E2-4824-A974-B9B796332BE9}" type="sibTrans" cxnId="{8A2549CB-372A-40B2-AC0A-0F92280B4660}">
      <dgm:prSet custT="1"/>
      <dgm:spPr/>
      <dgm:t>
        <a:bodyPr/>
        <a:lstStyle/>
        <a:p>
          <a:endParaRPr lang="en-US" sz="1100"/>
        </a:p>
      </dgm:t>
    </dgm:pt>
    <dgm:pt modelId="{D1AF83FD-5443-4705-A252-B5F467BA7841}">
      <dgm:prSet custT="1"/>
      <dgm:spPr>
        <a:solidFill>
          <a:schemeClr val="tx2"/>
        </a:solidFill>
      </dgm:spPr>
      <dgm:t>
        <a:bodyPr/>
        <a:lstStyle/>
        <a:p>
          <a:r>
            <a:rPr lang="en-US" sz="1200" b="1" dirty="0">
              <a:solidFill>
                <a:schemeClr val="bg1"/>
              </a:solidFill>
              <a:latin typeface="Montserrat" panose="00000500000000000000" pitchFamily="2" charset="0"/>
            </a:rPr>
            <a:t>Revenue Model </a:t>
          </a:r>
          <a:r>
            <a:rPr lang="en-US" sz="1200" dirty="0">
              <a:solidFill>
                <a:schemeClr val="bg1"/>
              </a:solidFill>
              <a:latin typeface="Montserrat" panose="00000500000000000000" pitchFamily="2" charset="0"/>
            </a:rPr>
            <a:t>Explain how the business will make money</a:t>
          </a:r>
        </a:p>
      </dgm:t>
    </dgm:pt>
    <dgm:pt modelId="{16E4BDA5-850C-40ED-8D2E-6591C6F99376}" type="parTrans" cxnId="{912C2C3E-E03E-49C6-AF06-7F2372A65EF1}">
      <dgm:prSet/>
      <dgm:spPr/>
      <dgm:t>
        <a:bodyPr/>
        <a:lstStyle/>
        <a:p>
          <a:endParaRPr lang="en-US" sz="1100"/>
        </a:p>
      </dgm:t>
    </dgm:pt>
    <dgm:pt modelId="{0F60F960-43C1-4A25-8074-071D3CBF612B}" type="sibTrans" cxnId="{912C2C3E-E03E-49C6-AF06-7F2372A65EF1}">
      <dgm:prSet custT="1"/>
      <dgm:spPr/>
      <dgm:t>
        <a:bodyPr/>
        <a:lstStyle/>
        <a:p>
          <a:endParaRPr lang="en-US" sz="1100"/>
        </a:p>
      </dgm:t>
    </dgm:pt>
    <dgm:pt modelId="{F21B29A1-44E4-4361-AD18-C4CE3269EF02}">
      <dgm:prSet custT="1"/>
      <dgm:spPr>
        <a:solidFill>
          <a:schemeClr val="tx2"/>
        </a:solidFill>
      </dgm:spPr>
      <dgm:t>
        <a:bodyPr/>
        <a:lstStyle/>
        <a:p>
          <a:r>
            <a:rPr lang="en-US" sz="1200" b="1" dirty="0">
              <a:solidFill>
                <a:schemeClr val="bg1"/>
              </a:solidFill>
              <a:latin typeface="Montserrat" panose="00000500000000000000" pitchFamily="2" charset="0"/>
            </a:rPr>
            <a:t>Call to Action</a:t>
          </a:r>
          <a:r>
            <a:rPr lang="en-US" sz="1200" dirty="0">
              <a:solidFill>
                <a:schemeClr val="bg1"/>
              </a:solidFill>
              <a:latin typeface="Montserrat" panose="00000500000000000000" pitchFamily="2" charset="0"/>
            </a:rPr>
            <a:t> End with a clear ask (investment, partnership, or support). </a:t>
          </a:r>
        </a:p>
      </dgm:t>
    </dgm:pt>
    <dgm:pt modelId="{8BED3AA6-A50B-411B-8770-4A32FB5471FC}" type="parTrans" cxnId="{87E89F46-BE7E-4812-AEB1-EAA7256A5AD3}">
      <dgm:prSet/>
      <dgm:spPr/>
      <dgm:t>
        <a:bodyPr/>
        <a:lstStyle/>
        <a:p>
          <a:endParaRPr lang="en-US" sz="1100"/>
        </a:p>
      </dgm:t>
    </dgm:pt>
    <dgm:pt modelId="{68967EE2-ED76-4C10-AD6F-6516579AD080}" type="sibTrans" cxnId="{87E89F46-BE7E-4812-AEB1-EAA7256A5AD3}">
      <dgm:prSet/>
      <dgm:spPr/>
      <dgm:t>
        <a:bodyPr/>
        <a:lstStyle/>
        <a:p>
          <a:endParaRPr lang="en-US" sz="1100"/>
        </a:p>
      </dgm:t>
    </dgm:pt>
    <dgm:pt modelId="{8429D908-9351-4019-B4D6-3D410DF099BB}" type="pres">
      <dgm:prSet presAssocID="{AB1AD8DC-885D-4264-9F63-02C861B9AD04}" presName="Name0" presStyleCnt="0">
        <dgm:presLayoutVars>
          <dgm:dir/>
          <dgm:resizeHandles val="exact"/>
        </dgm:presLayoutVars>
      </dgm:prSet>
      <dgm:spPr/>
    </dgm:pt>
    <dgm:pt modelId="{8BADFC94-391D-4349-BAE0-BA68BEF9E682}" type="pres">
      <dgm:prSet presAssocID="{A0A94135-A5BC-49D0-A40B-3ADC52958C83}" presName="node" presStyleLbl="node1" presStyleIdx="0" presStyleCnt="10">
        <dgm:presLayoutVars>
          <dgm:bulletEnabled val="1"/>
        </dgm:presLayoutVars>
      </dgm:prSet>
      <dgm:spPr/>
    </dgm:pt>
    <dgm:pt modelId="{F4E97E40-0BCE-42C9-AE4D-4EF0738EEC2B}" type="pres">
      <dgm:prSet presAssocID="{81A8765E-86B0-4DD7-806D-8897813D72AF}" presName="sibTrans" presStyleLbl="sibTrans1D1" presStyleIdx="0" presStyleCnt="9"/>
      <dgm:spPr/>
    </dgm:pt>
    <dgm:pt modelId="{CB2E805B-7800-4D1A-8C42-DCC3AA53645E}" type="pres">
      <dgm:prSet presAssocID="{81A8765E-86B0-4DD7-806D-8897813D72AF}" presName="connectorText" presStyleLbl="sibTrans1D1" presStyleIdx="0" presStyleCnt="9"/>
      <dgm:spPr/>
    </dgm:pt>
    <dgm:pt modelId="{6DA2E04A-C051-4AE5-A4C5-5B2C9F55CA51}" type="pres">
      <dgm:prSet presAssocID="{F1A2EDB9-920E-420F-9D54-AE8EB120B8CB}" presName="node" presStyleLbl="node1" presStyleIdx="1" presStyleCnt="10">
        <dgm:presLayoutVars>
          <dgm:bulletEnabled val="1"/>
        </dgm:presLayoutVars>
      </dgm:prSet>
      <dgm:spPr/>
    </dgm:pt>
    <dgm:pt modelId="{8D879A66-6186-49F7-BD0E-7D68BA527614}" type="pres">
      <dgm:prSet presAssocID="{7E81537D-DA16-4EC5-AD51-12832931D4A4}" presName="sibTrans" presStyleLbl="sibTrans1D1" presStyleIdx="1" presStyleCnt="9"/>
      <dgm:spPr/>
    </dgm:pt>
    <dgm:pt modelId="{15281EE7-C25F-4084-A011-8F1274904B1F}" type="pres">
      <dgm:prSet presAssocID="{7E81537D-DA16-4EC5-AD51-12832931D4A4}" presName="connectorText" presStyleLbl="sibTrans1D1" presStyleIdx="1" presStyleCnt="9"/>
      <dgm:spPr/>
    </dgm:pt>
    <dgm:pt modelId="{168AAB8A-943E-47A4-B833-AA68D7D5719F}" type="pres">
      <dgm:prSet presAssocID="{CC7DB7B1-32A9-4410-9CDE-800B13EB24D0}" presName="node" presStyleLbl="node1" presStyleIdx="2" presStyleCnt="10">
        <dgm:presLayoutVars>
          <dgm:bulletEnabled val="1"/>
        </dgm:presLayoutVars>
      </dgm:prSet>
      <dgm:spPr/>
    </dgm:pt>
    <dgm:pt modelId="{7D8EA590-D526-4D52-947B-68569F59D02F}" type="pres">
      <dgm:prSet presAssocID="{E9864E5D-01DE-4C06-B2A2-814053F8ACA9}" presName="sibTrans" presStyleLbl="sibTrans1D1" presStyleIdx="2" presStyleCnt="9"/>
      <dgm:spPr/>
    </dgm:pt>
    <dgm:pt modelId="{9F650045-4A8B-4F4A-9ABE-EC49DD9B3D88}" type="pres">
      <dgm:prSet presAssocID="{E9864E5D-01DE-4C06-B2A2-814053F8ACA9}" presName="connectorText" presStyleLbl="sibTrans1D1" presStyleIdx="2" presStyleCnt="9"/>
      <dgm:spPr/>
    </dgm:pt>
    <dgm:pt modelId="{A1E0020E-418E-424C-9E8C-46B6C7F0CE96}" type="pres">
      <dgm:prSet presAssocID="{2DE6FDF4-6054-4853-9FEC-8DF5B1E82B2D}" presName="node" presStyleLbl="node1" presStyleIdx="3" presStyleCnt="10">
        <dgm:presLayoutVars>
          <dgm:bulletEnabled val="1"/>
        </dgm:presLayoutVars>
      </dgm:prSet>
      <dgm:spPr/>
    </dgm:pt>
    <dgm:pt modelId="{4EECEEC5-61D7-4E10-9A0A-4E47B2319087}" type="pres">
      <dgm:prSet presAssocID="{D2A6AECD-387A-4E6C-B12D-C24A5F7C80BB}" presName="sibTrans" presStyleLbl="sibTrans1D1" presStyleIdx="3" presStyleCnt="9"/>
      <dgm:spPr/>
    </dgm:pt>
    <dgm:pt modelId="{CAF2AA26-C2C9-46C5-AE87-B15EB02B12BB}" type="pres">
      <dgm:prSet presAssocID="{D2A6AECD-387A-4E6C-B12D-C24A5F7C80BB}" presName="connectorText" presStyleLbl="sibTrans1D1" presStyleIdx="3" presStyleCnt="9"/>
      <dgm:spPr/>
    </dgm:pt>
    <dgm:pt modelId="{46758091-8A3C-4E02-83ED-B72618A8D6EE}" type="pres">
      <dgm:prSet presAssocID="{5F665911-2079-4938-9EEC-140BC2AF0DCB}" presName="node" presStyleLbl="node1" presStyleIdx="4" presStyleCnt="10">
        <dgm:presLayoutVars>
          <dgm:bulletEnabled val="1"/>
        </dgm:presLayoutVars>
      </dgm:prSet>
      <dgm:spPr/>
    </dgm:pt>
    <dgm:pt modelId="{06EBF8F4-5166-46FD-B672-E72BC8CEA887}" type="pres">
      <dgm:prSet presAssocID="{488FA927-8DF0-4C7B-8604-555D73C76840}" presName="sibTrans" presStyleLbl="sibTrans1D1" presStyleIdx="4" presStyleCnt="9"/>
      <dgm:spPr/>
    </dgm:pt>
    <dgm:pt modelId="{9F0766D2-F727-4C9E-A6BE-89AFC6D0EB7C}" type="pres">
      <dgm:prSet presAssocID="{488FA927-8DF0-4C7B-8604-555D73C76840}" presName="connectorText" presStyleLbl="sibTrans1D1" presStyleIdx="4" presStyleCnt="9"/>
      <dgm:spPr/>
    </dgm:pt>
    <dgm:pt modelId="{2E3E9B64-1F63-4150-AAEC-584C80FC9ED8}" type="pres">
      <dgm:prSet presAssocID="{736328DF-BF37-4FF0-9875-926687B70041}" presName="node" presStyleLbl="node1" presStyleIdx="5" presStyleCnt="10">
        <dgm:presLayoutVars>
          <dgm:bulletEnabled val="1"/>
        </dgm:presLayoutVars>
      </dgm:prSet>
      <dgm:spPr/>
    </dgm:pt>
    <dgm:pt modelId="{09E2B7C3-AD92-411B-B96C-EBACDF1DB180}" type="pres">
      <dgm:prSet presAssocID="{D43BDD5D-071E-4FDA-96F2-16CE0513B73D}" presName="sibTrans" presStyleLbl="sibTrans1D1" presStyleIdx="5" presStyleCnt="9"/>
      <dgm:spPr/>
    </dgm:pt>
    <dgm:pt modelId="{79930B1A-52C7-4CC0-9A78-372DC1588F92}" type="pres">
      <dgm:prSet presAssocID="{D43BDD5D-071E-4FDA-96F2-16CE0513B73D}" presName="connectorText" presStyleLbl="sibTrans1D1" presStyleIdx="5" presStyleCnt="9"/>
      <dgm:spPr/>
    </dgm:pt>
    <dgm:pt modelId="{63635E78-AE8C-4C0E-BA02-9804374106E2}" type="pres">
      <dgm:prSet presAssocID="{28AD1709-5606-42FC-A01D-691602269DC7}" presName="node" presStyleLbl="node1" presStyleIdx="6" presStyleCnt="10">
        <dgm:presLayoutVars>
          <dgm:bulletEnabled val="1"/>
        </dgm:presLayoutVars>
      </dgm:prSet>
      <dgm:spPr/>
    </dgm:pt>
    <dgm:pt modelId="{071D6F73-219E-4B1F-B7E2-42A224C9D432}" type="pres">
      <dgm:prSet presAssocID="{F95F5633-0027-4FBA-88C7-4D8C19160B0C}" presName="sibTrans" presStyleLbl="sibTrans1D1" presStyleIdx="6" presStyleCnt="9"/>
      <dgm:spPr/>
    </dgm:pt>
    <dgm:pt modelId="{2A24A695-BEA2-4B32-89D7-99817C1A0BDE}" type="pres">
      <dgm:prSet presAssocID="{F95F5633-0027-4FBA-88C7-4D8C19160B0C}" presName="connectorText" presStyleLbl="sibTrans1D1" presStyleIdx="6" presStyleCnt="9"/>
      <dgm:spPr/>
    </dgm:pt>
    <dgm:pt modelId="{2B109A76-14C4-4D46-99FA-C076D9DA51E4}" type="pres">
      <dgm:prSet presAssocID="{B8ED4014-7E19-4122-9905-45001F3869CE}" presName="node" presStyleLbl="node1" presStyleIdx="7" presStyleCnt="10">
        <dgm:presLayoutVars>
          <dgm:bulletEnabled val="1"/>
        </dgm:presLayoutVars>
      </dgm:prSet>
      <dgm:spPr/>
    </dgm:pt>
    <dgm:pt modelId="{CD9244BA-87AE-4178-B9EC-B83214BE0208}" type="pres">
      <dgm:prSet presAssocID="{FF5EDCA7-84E2-4824-A974-B9B796332BE9}" presName="sibTrans" presStyleLbl="sibTrans1D1" presStyleIdx="7" presStyleCnt="9"/>
      <dgm:spPr/>
    </dgm:pt>
    <dgm:pt modelId="{CC46E29E-2C93-42EE-836B-0E610BE4B393}" type="pres">
      <dgm:prSet presAssocID="{FF5EDCA7-84E2-4824-A974-B9B796332BE9}" presName="connectorText" presStyleLbl="sibTrans1D1" presStyleIdx="7" presStyleCnt="9"/>
      <dgm:spPr/>
    </dgm:pt>
    <dgm:pt modelId="{88F3B7CD-DA12-472A-B2CB-1FCCFEF9CF5F}" type="pres">
      <dgm:prSet presAssocID="{D1AF83FD-5443-4705-A252-B5F467BA7841}" presName="node" presStyleLbl="node1" presStyleIdx="8" presStyleCnt="10">
        <dgm:presLayoutVars>
          <dgm:bulletEnabled val="1"/>
        </dgm:presLayoutVars>
      </dgm:prSet>
      <dgm:spPr/>
    </dgm:pt>
    <dgm:pt modelId="{DF83D89E-42A8-4F69-A3DD-322A62A7213B}" type="pres">
      <dgm:prSet presAssocID="{0F60F960-43C1-4A25-8074-071D3CBF612B}" presName="sibTrans" presStyleLbl="sibTrans1D1" presStyleIdx="8" presStyleCnt="9"/>
      <dgm:spPr/>
    </dgm:pt>
    <dgm:pt modelId="{3D237C0F-C88E-4DD3-B20E-A31652DF8BD3}" type="pres">
      <dgm:prSet presAssocID="{0F60F960-43C1-4A25-8074-071D3CBF612B}" presName="connectorText" presStyleLbl="sibTrans1D1" presStyleIdx="8" presStyleCnt="9"/>
      <dgm:spPr/>
    </dgm:pt>
    <dgm:pt modelId="{473E0730-80B6-4C99-A833-802904F9C069}" type="pres">
      <dgm:prSet presAssocID="{F21B29A1-44E4-4361-AD18-C4CE3269EF02}" presName="node" presStyleLbl="node1" presStyleIdx="9" presStyleCnt="10">
        <dgm:presLayoutVars>
          <dgm:bulletEnabled val="1"/>
        </dgm:presLayoutVars>
      </dgm:prSet>
      <dgm:spPr/>
    </dgm:pt>
  </dgm:ptLst>
  <dgm:cxnLst>
    <dgm:cxn modelId="{9D142F03-4D7A-4C18-A6AF-F98A1CBC4CCE}" srcId="{AB1AD8DC-885D-4264-9F63-02C861B9AD04}" destId="{F1A2EDB9-920E-420F-9D54-AE8EB120B8CB}" srcOrd="1" destOrd="0" parTransId="{4EBBA0C5-F329-4F3B-A3D5-E0388609A594}" sibTransId="{7E81537D-DA16-4EC5-AD51-12832931D4A4}"/>
    <dgm:cxn modelId="{EFD05005-AF24-4C23-AD26-A0999827F967}" type="presOf" srcId="{7E81537D-DA16-4EC5-AD51-12832931D4A4}" destId="{15281EE7-C25F-4084-A011-8F1274904B1F}" srcOrd="1" destOrd="0" presId="urn:microsoft.com/office/officeart/2016/7/layout/RepeatingBendingProcessNew"/>
    <dgm:cxn modelId="{555FB00C-09F8-4607-9C84-A4E82BBF9004}" srcId="{AB1AD8DC-885D-4264-9F63-02C861B9AD04}" destId="{28AD1709-5606-42FC-A01D-691602269DC7}" srcOrd="6" destOrd="0" parTransId="{5247737B-C70C-4CE8-AF25-FC11ECAEFDE5}" sibTransId="{F95F5633-0027-4FBA-88C7-4D8C19160B0C}"/>
    <dgm:cxn modelId="{FEDE970F-98CE-472D-8CDB-8CD297D0B1E5}" type="presOf" srcId="{F95F5633-0027-4FBA-88C7-4D8C19160B0C}" destId="{2A24A695-BEA2-4B32-89D7-99817C1A0BDE}" srcOrd="1" destOrd="0" presId="urn:microsoft.com/office/officeart/2016/7/layout/RepeatingBendingProcessNew"/>
    <dgm:cxn modelId="{11C9BD13-BABA-4616-943C-F0048FA1CCEC}" type="presOf" srcId="{D2A6AECD-387A-4E6C-B12D-C24A5F7C80BB}" destId="{4EECEEC5-61D7-4E10-9A0A-4E47B2319087}" srcOrd="0" destOrd="0" presId="urn:microsoft.com/office/officeart/2016/7/layout/RepeatingBendingProcessNew"/>
    <dgm:cxn modelId="{F3822721-E91F-46F2-B1A1-83EA4AB430F3}" srcId="{AB1AD8DC-885D-4264-9F63-02C861B9AD04}" destId="{CC7DB7B1-32A9-4410-9CDE-800B13EB24D0}" srcOrd="2" destOrd="0" parTransId="{0A1A4BB3-DD3D-4A3E-905E-BC21BBF8F45D}" sibTransId="{E9864E5D-01DE-4C06-B2A2-814053F8ACA9}"/>
    <dgm:cxn modelId="{8AA24522-3449-4597-9DBB-C6A9492A1CD5}" type="presOf" srcId="{AB1AD8DC-885D-4264-9F63-02C861B9AD04}" destId="{8429D908-9351-4019-B4D6-3D410DF099BB}" srcOrd="0" destOrd="0" presId="urn:microsoft.com/office/officeart/2016/7/layout/RepeatingBendingProcessNew"/>
    <dgm:cxn modelId="{9E8EDE27-D481-4BE6-B3D0-3C463FD0567A}" type="presOf" srcId="{736328DF-BF37-4FF0-9875-926687B70041}" destId="{2E3E9B64-1F63-4150-AAEC-584C80FC9ED8}" srcOrd="0" destOrd="0" presId="urn:microsoft.com/office/officeart/2016/7/layout/RepeatingBendingProcessNew"/>
    <dgm:cxn modelId="{B62C462B-30C7-487C-AB55-65D107C52CF8}" type="presOf" srcId="{FF5EDCA7-84E2-4824-A974-B9B796332BE9}" destId="{CD9244BA-87AE-4178-B9EC-B83214BE0208}" srcOrd="0" destOrd="0" presId="urn:microsoft.com/office/officeart/2016/7/layout/RepeatingBendingProcessNew"/>
    <dgm:cxn modelId="{FE2D0B2D-87F4-4BDE-BCCC-42EEA7B4D038}" type="presOf" srcId="{7E81537D-DA16-4EC5-AD51-12832931D4A4}" destId="{8D879A66-6186-49F7-BD0E-7D68BA527614}" srcOrd="0" destOrd="0" presId="urn:microsoft.com/office/officeart/2016/7/layout/RepeatingBendingProcessNew"/>
    <dgm:cxn modelId="{A42F722E-6EFB-4514-B1EF-69FB2A6B6EA1}" srcId="{AB1AD8DC-885D-4264-9F63-02C861B9AD04}" destId="{A0A94135-A5BC-49D0-A40B-3ADC52958C83}" srcOrd="0" destOrd="0" parTransId="{97D7E286-DEF8-4672-B67C-0095C7588156}" sibTransId="{81A8765E-86B0-4DD7-806D-8897813D72AF}"/>
    <dgm:cxn modelId="{EF36D12F-00DB-46AE-9849-69DE9AA6F66D}" type="presOf" srcId="{D1AF83FD-5443-4705-A252-B5F467BA7841}" destId="{88F3B7CD-DA12-472A-B2CB-1FCCFEF9CF5F}" srcOrd="0" destOrd="0" presId="urn:microsoft.com/office/officeart/2016/7/layout/RepeatingBendingProcessNew"/>
    <dgm:cxn modelId="{1EB31C31-5ACB-4D09-A860-CF611E8D47FE}" type="presOf" srcId="{0F60F960-43C1-4A25-8074-071D3CBF612B}" destId="{DF83D89E-42A8-4F69-A3DD-322A62A7213B}" srcOrd="0" destOrd="0" presId="urn:microsoft.com/office/officeart/2016/7/layout/RepeatingBendingProcessNew"/>
    <dgm:cxn modelId="{0188E635-B592-4244-9868-5A53D4DB11B4}" srcId="{AB1AD8DC-885D-4264-9F63-02C861B9AD04}" destId="{736328DF-BF37-4FF0-9875-926687B70041}" srcOrd="5" destOrd="0" parTransId="{4B720B5B-DAED-430B-AFBA-33CCC5C08F9C}" sibTransId="{D43BDD5D-071E-4FDA-96F2-16CE0513B73D}"/>
    <dgm:cxn modelId="{608CE43A-37C6-4408-B249-1B8FA6116B75}" type="presOf" srcId="{A0A94135-A5BC-49D0-A40B-3ADC52958C83}" destId="{8BADFC94-391D-4349-BAE0-BA68BEF9E682}" srcOrd="0" destOrd="0" presId="urn:microsoft.com/office/officeart/2016/7/layout/RepeatingBendingProcessNew"/>
    <dgm:cxn modelId="{912C2C3E-E03E-49C6-AF06-7F2372A65EF1}" srcId="{AB1AD8DC-885D-4264-9F63-02C861B9AD04}" destId="{D1AF83FD-5443-4705-A252-B5F467BA7841}" srcOrd="8" destOrd="0" parTransId="{16E4BDA5-850C-40ED-8D2E-6591C6F99376}" sibTransId="{0F60F960-43C1-4A25-8074-071D3CBF612B}"/>
    <dgm:cxn modelId="{188EE83E-9CD4-42A0-B36C-826FEA368120}" type="presOf" srcId="{2DE6FDF4-6054-4853-9FEC-8DF5B1E82B2D}" destId="{A1E0020E-418E-424C-9E8C-46B6C7F0CE96}" srcOrd="0" destOrd="0" presId="urn:microsoft.com/office/officeart/2016/7/layout/RepeatingBendingProcessNew"/>
    <dgm:cxn modelId="{891A2F45-3E87-486C-A03C-B766710D1D38}" type="presOf" srcId="{D43BDD5D-071E-4FDA-96F2-16CE0513B73D}" destId="{79930B1A-52C7-4CC0-9A78-372DC1588F92}" srcOrd="1" destOrd="0" presId="urn:microsoft.com/office/officeart/2016/7/layout/RepeatingBendingProcessNew"/>
    <dgm:cxn modelId="{87E89F46-BE7E-4812-AEB1-EAA7256A5AD3}" srcId="{AB1AD8DC-885D-4264-9F63-02C861B9AD04}" destId="{F21B29A1-44E4-4361-AD18-C4CE3269EF02}" srcOrd="9" destOrd="0" parTransId="{8BED3AA6-A50B-411B-8770-4A32FB5471FC}" sibTransId="{68967EE2-ED76-4C10-AD6F-6516579AD080}"/>
    <dgm:cxn modelId="{C7FB8C68-D80C-4CE4-B1AD-7EA11B955218}" type="presOf" srcId="{D43BDD5D-071E-4FDA-96F2-16CE0513B73D}" destId="{09E2B7C3-AD92-411B-B96C-EBACDF1DB180}" srcOrd="0" destOrd="0" presId="urn:microsoft.com/office/officeart/2016/7/layout/RepeatingBendingProcessNew"/>
    <dgm:cxn modelId="{FF444249-0686-41E3-9E25-7DA336627460}" type="presOf" srcId="{F1A2EDB9-920E-420F-9D54-AE8EB120B8CB}" destId="{6DA2E04A-C051-4AE5-A4C5-5B2C9F55CA51}" srcOrd="0" destOrd="0" presId="urn:microsoft.com/office/officeart/2016/7/layout/RepeatingBendingProcessNew"/>
    <dgm:cxn modelId="{2B3A9E4C-EF4C-41E2-B9ED-180F65D62845}" type="presOf" srcId="{E9864E5D-01DE-4C06-B2A2-814053F8ACA9}" destId="{7D8EA590-D526-4D52-947B-68569F59D02F}" srcOrd="0" destOrd="0" presId="urn:microsoft.com/office/officeart/2016/7/layout/RepeatingBendingProcessNew"/>
    <dgm:cxn modelId="{D5BAC759-5210-4223-93B3-60591DE0BE16}" type="presOf" srcId="{F21B29A1-44E4-4361-AD18-C4CE3269EF02}" destId="{473E0730-80B6-4C99-A833-802904F9C069}" srcOrd="0" destOrd="0" presId="urn:microsoft.com/office/officeart/2016/7/layout/RepeatingBendingProcessNew"/>
    <dgm:cxn modelId="{58C9567C-BB8E-467D-BBD9-3C47E951CCD3}" type="presOf" srcId="{28AD1709-5606-42FC-A01D-691602269DC7}" destId="{63635E78-AE8C-4C0E-BA02-9804374106E2}" srcOrd="0" destOrd="0" presId="urn:microsoft.com/office/officeart/2016/7/layout/RepeatingBendingProcessNew"/>
    <dgm:cxn modelId="{EA1F9B7D-A5E5-4BB9-8A2F-83953DF4C42A}" type="presOf" srcId="{488FA927-8DF0-4C7B-8604-555D73C76840}" destId="{9F0766D2-F727-4C9E-A6BE-89AFC6D0EB7C}" srcOrd="1" destOrd="0" presId="urn:microsoft.com/office/officeart/2016/7/layout/RepeatingBendingProcessNew"/>
    <dgm:cxn modelId="{334AB190-9FD8-4EA4-B5D6-7DAAF7569624}" type="presOf" srcId="{B8ED4014-7E19-4122-9905-45001F3869CE}" destId="{2B109A76-14C4-4D46-99FA-C076D9DA51E4}" srcOrd="0" destOrd="0" presId="urn:microsoft.com/office/officeart/2016/7/layout/RepeatingBendingProcessNew"/>
    <dgm:cxn modelId="{389B8897-C75E-45AA-BD34-3829014A5984}" type="presOf" srcId="{E9864E5D-01DE-4C06-B2A2-814053F8ACA9}" destId="{9F650045-4A8B-4F4A-9ABE-EC49DD9B3D88}" srcOrd="1" destOrd="0" presId="urn:microsoft.com/office/officeart/2016/7/layout/RepeatingBendingProcessNew"/>
    <dgm:cxn modelId="{CC18FE9B-24DF-4F3A-A2E1-D1FA0F622FEC}" type="presOf" srcId="{CC7DB7B1-32A9-4410-9CDE-800B13EB24D0}" destId="{168AAB8A-943E-47A4-B833-AA68D7D5719F}" srcOrd="0" destOrd="0" presId="urn:microsoft.com/office/officeart/2016/7/layout/RepeatingBendingProcessNew"/>
    <dgm:cxn modelId="{7270E29C-2357-4F6D-8552-6DE5DB558A64}" type="presOf" srcId="{488FA927-8DF0-4C7B-8604-555D73C76840}" destId="{06EBF8F4-5166-46FD-B672-E72BC8CEA887}" srcOrd="0" destOrd="0" presId="urn:microsoft.com/office/officeart/2016/7/layout/RepeatingBendingProcessNew"/>
    <dgm:cxn modelId="{E744F2A0-638D-42FB-966B-F640F2FE6815}" type="presOf" srcId="{81A8765E-86B0-4DD7-806D-8897813D72AF}" destId="{CB2E805B-7800-4D1A-8C42-DCC3AA53645E}" srcOrd="1" destOrd="0" presId="urn:microsoft.com/office/officeart/2016/7/layout/RepeatingBendingProcessNew"/>
    <dgm:cxn modelId="{435E5FB9-5C7D-46B8-8F8F-EB9C53566E87}" type="presOf" srcId="{D2A6AECD-387A-4E6C-B12D-C24A5F7C80BB}" destId="{CAF2AA26-C2C9-46C5-AE87-B15EB02B12BB}" srcOrd="1" destOrd="0" presId="urn:microsoft.com/office/officeart/2016/7/layout/RepeatingBendingProcessNew"/>
    <dgm:cxn modelId="{C21E30C5-02F5-43E5-8EE9-F73B6E159C39}" type="presOf" srcId="{5F665911-2079-4938-9EEC-140BC2AF0DCB}" destId="{46758091-8A3C-4E02-83ED-B72618A8D6EE}" srcOrd="0" destOrd="0" presId="urn:microsoft.com/office/officeart/2016/7/layout/RepeatingBendingProcessNew"/>
    <dgm:cxn modelId="{B55FE3C8-08C6-4FFD-99E4-F3333FA9B13E}" type="presOf" srcId="{FF5EDCA7-84E2-4824-A974-B9B796332BE9}" destId="{CC46E29E-2C93-42EE-836B-0E610BE4B393}" srcOrd="1" destOrd="0" presId="urn:microsoft.com/office/officeart/2016/7/layout/RepeatingBendingProcessNew"/>
    <dgm:cxn modelId="{8A2549CB-372A-40B2-AC0A-0F92280B4660}" srcId="{AB1AD8DC-885D-4264-9F63-02C861B9AD04}" destId="{B8ED4014-7E19-4122-9905-45001F3869CE}" srcOrd="7" destOrd="0" parTransId="{1583CC46-980B-4237-9D10-AC88E6E9357E}" sibTransId="{FF5EDCA7-84E2-4824-A974-B9B796332BE9}"/>
    <dgm:cxn modelId="{225792DB-8C4C-4FB0-8A88-CC03656D60BE}" type="presOf" srcId="{81A8765E-86B0-4DD7-806D-8897813D72AF}" destId="{F4E97E40-0BCE-42C9-AE4D-4EF0738EEC2B}" srcOrd="0" destOrd="0" presId="urn:microsoft.com/office/officeart/2016/7/layout/RepeatingBendingProcessNew"/>
    <dgm:cxn modelId="{54C101DE-DF26-453B-8009-69EB57628502}" type="presOf" srcId="{0F60F960-43C1-4A25-8074-071D3CBF612B}" destId="{3D237C0F-C88E-4DD3-B20E-A31652DF8BD3}" srcOrd="1" destOrd="0" presId="urn:microsoft.com/office/officeart/2016/7/layout/RepeatingBendingProcessNew"/>
    <dgm:cxn modelId="{5C97CEE6-8640-4358-B08D-D17D2DD07146}" srcId="{AB1AD8DC-885D-4264-9F63-02C861B9AD04}" destId="{5F665911-2079-4938-9EEC-140BC2AF0DCB}" srcOrd="4" destOrd="0" parTransId="{DA091557-A212-4018-A143-1F0C7B8802FA}" sibTransId="{488FA927-8DF0-4C7B-8604-555D73C76840}"/>
    <dgm:cxn modelId="{78FED8F6-9054-4EBF-9C8C-E687D37E1569}" srcId="{AB1AD8DC-885D-4264-9F63-02C861B9AD04}" destId="{2DE6FDF4-6054-4853-9FEC-8DF5B1E82B2D}" srcOrd="3" destOrd="0" parTransId="{E2E66C4B-A3A0-4353-844C-896E8C74D724}" sibTransId="{D2A6AECD-387A-4E6C-B12D-C24A5F7C80BB}"/>
    <dgm:cxn modelId="{E1B2FEF8-A91B-4758-BBA1-4EE74B74A646}" type="presOf" srcId="{F95F5633-0027-4FBA-88C7-4D8C19160B0C}" destId="{071D6F73-219E-4B1F-B7E2-42A224C9D432}" srcOrd="0" destOrd="0" presId="urn:microsoft.com/office/officeart/2016/7/layout/RepeatingBendingProcessNew"/>
    <dgm:cxn modelId="{583A343B-AF89-4570-A265-07E3117270AB}" type="presParOf" srcId="{8429D908-9351-4019-B4D6-3D410DF099BB}" destId="{8BADFC94-391D-4349-BAE0-BA68BEF9E682}" srcOrd="0" destOrd="0" presId="urn:microsoft.com/office/officeart/2016/7/layout/RepeatingBendingProcessNew"/>
    <dgm:cxn modelId="{68C16FB6-175F-497E-BFE2-3E5C7461ADAE}" type="presParOf" srcId="{8429D908-9351-4019-B4D6-3D410DF099BB}" destId="{F4E97E40-0BCE-42C9-AE4D-4EF0738EEC2B}" srcOrd="1" destOrd="0" presId="urn:microsoft.com/office/officeart/2016/7/layout/RepeatingBendingProcessNew"/>
    <dgm:cxn modelId="{BB7BD78B-DB12-43BF-A727-08CED590EF6D}" type="presParOf" srcId="{F4E97E40-0BCE-42C9-AE4D-4EF0738EEC2B}" destId="{CB2E805B-7800-4D1A-8C42-DCC3AA53645E}" srcOrd="0" destOrd="0" presId="urn:microsoft.com/office/officeart/2016/7/layout/RepeatingBendingProcessNew"/>
    <dgm:cxn modelId="{40E578BA-67E4-4840-8CFF-B232E75CC36D}" type="presParOf" srcId="{8429D908-9351-4019-B4D6-3D410DF099BB}" destId="{6DA2E04A-C051-4AE5-A4C5-5B2C9F55CA51}" srcOrd="2" destOrd="0" presId="urn:microsoft.com/office/officeart/2016/7/layout/RepeatingBendingProcessNew"/>
    <dgm:cxn modelId="{A37DE518-DB22-4F7B-A167-7977EE0E9DB7}" type="presParOf" srcId="{8429D908-9351-4019-B4D6-3D410DF099BB}" destId="{8D879A66-6186-49F7-BD0E-7D68BA527614}" srcOrd="3" destOrd="0" presId="urn:microsoft.com/office/officeart/2016/7/layout/RepeatingBendingProcessNew"/>
    <dgm:cxn modelId="{C457E24A-58A6-4F7B-BE3C-D681C566E886}" type="presParOf" srcId="{8D879A66-6186-49F7-BD0E-7D68BA527614}" destId="{15281EE7-C25F-4084-A011-8F1274904B1F}" srcOrd="0" destOrd="0" presId="urn:microsoft.com/office/officeart/2016/7/layout/RepeatingBendingProcessNew"/>
    <dgm:cxn modelId="{28343FD2-818C-4CF8-8FA9-671C09308B56}" type="presParOf" srcId="{8429D908-9351-4019-B4D6-3D410DF099BB}" destId="{168AAB8A-943E-47A4-B833-AA68D7D5719F}" srcOrd="4" destOrd="0" presId="urn:microsoft.com/office/officeart/2016/7/layout/RepeatingBendingProcessNew"/>
    <dgm:cxn modelId="{A6887CF9-4DFC-4250-A9CE-A2B2B2249D5A}" type="presParOf" srcId="{8429D908-9351-4019-B4D6-3D410DF099BB}" destId="{7D8EA590-D526-4D52-947B-68569F59D02F}" srcOrd="5" destOrd="0" presId="urn:microsoft.com/office/officeart/2016/7/layout/RepeatingBendingProcessNew"/>
    <dgm:cxn modelId="{BC004D7B-CD38-4A4B-ACCA-83809713848C}" type="presParOf" srcId="{7D8EA590-D526-4D52-947B-68569F59D02F}" destId="{9F650045-4A8B-4F4A-9ABE-EC49DD9B3D88}" srcOrd="0" destOrd="0" presId="urn:microsoft.com/office/officeart/2016/7/layout/RepeatingBendingProcessNew"/>
    <dgm:cxn modelId="{0DAB142D-0649-4AA0-A056-37897F79E3C9}" type="presParOf" srcId="{8429D908-9351-4019-B4D6-3D410DF099BB}" destId="{A1E0020E-418E-424C-9E8C-46B6C7F0CE96}" srcOrd="6" destOrd="0" presId="urn:microsoft.com/office/officeart/2016/7/layout/RepeatingBendingProcessNew"/>
    <dgm:cxn modelId="{538609B4-B9BD-46DC-8BF3-55B430057504}" type="presParOf" srcId="{8429D908-9351-4019-B4D6-3D410DF099BB}" destId="{4EECEEC5-61D7-4E10-9A0A-4E47B2319087}" srcOrd="7" destOrd="0" presId="urn:microsoft.com/office/officeart/2016/7/layout/RepeatingBendingProcessNew"/>
    <dgm:cxn modelId="{51418C18-4BE8-4B0D-9708-DE401E4DAE76}" type="presParOf" srcId="{4EECEEC5-61D7-4E10-9A0A-4E47B2319087}" destId="{CAF2AA26-C2C9-46C5-AE87-B15EB02B12BB}" srcOrd="0" destOrd="0" presId="urn:microsoft.com/office/officeart/2016/7/layout/RepeatingBendingProcessNew"/>
    <dgm:cxn modelId="{81699A92-6AD5-4491-959F-672BEB4199F6}" type="presParOf" srcId="{8429D908-9351-4019-B4D6-3D410DF099BB}" destId="{46758091-8A3C-4E02-83ED-B72618A8D6EE}" srcOrd="8" destOrd="0" presId="urn:microsoft.com/office/officeart/2016/7/layout/RepeatingBendingProcessNew"/>
    <dgm:cxn modelId="{7343A642-89B6-4D1F-8359-DBE8F13FAAAC}" type="presParOf" srcId="{8429D908-9351-4019-B4D6-3D410DF099BB}" destId="{06EBF8F4-5166-46FD-B672-E72BC8CEA887}" srcOrd="9" destOrd="0" presId="urn:microsoft.com/office/officeart/2016/7/layout/RepeatingBendingProcessNew"/>
    <dgm:cxn modelId="{186E9563-A99E-489D-B218-9A9692B9D620}" type="presParOf" srcId="{06EBF8F4-5166-46FD-B672-E72BC8CEA887}" destId="{9F0766D2-F727-4C9E-A6BE-89AFC6D0EB7C}" srcOrd="0" destOrd="0" presId="urn:microsoft.com/office/officeart/2016/7/layout/RepeatingBendingProcessNew"/>
    <dgm:cxn modelId="{7447A9E3-8F7B-488B-B5D4-D48A59814435}" type="presParOf" srcId="{8429D908-9351-4019-B4D6-3D410DF099BB}" destId="{2E3E9B64-1F63-4150-AAEC-584C80FC9ED8}" srcOrd="10" destOrd="0" presId="urn:microsoft.com/office/officeart/2016/7/layout/RepeatingBendingProcessNew"/>
    <dgm:cxn modelId="{B0BE0FAA-2B2E-4D44-9585-9C891DF49D87}" type="presParOf" srcId="{8429D908-9351-4019-B4D6-3D410DF099BB}" destId="{09E2B7C3-AD92-411B-B96C-EBACDF1DB180}" srcOrd="11" destOrd="0" presId="urn:microsoft.com/office/officeart/2016/7/layout/RepeatingBendingProcessNew"/>
    <dgm:cxn modelId="{AB698C18-C2C8-48E7-B795-3D8D339978E5}" type="presParOf" srcId="{09E2B7C3-AD92-411B-B96C-EBACDF1DB180}" destId="{79930B1A-52C7-4CC0-9A78-372DC1588F92}" srcOrd="0" destOrd="0" presId="urn:microsoft.com/office/officeart/2016/7/layout/RepeatingBendingProcessNew"/>
    <dgm:cxn modelId="{13E72EFE-AE05-4D5D-8B96-7188E5FC6A24}" type="presParOf" srcId="{8429D908-9351-4019-B4D6-3D410DF099BB}" destId="{63635E78-AE8C-4C0E-BA02-9804374106E2}" srcOrd="12" destOrd="0" presId="urn:microsoft.com/office/officeart/2016/7/layout/RepeatingBendingProcessNew"/>
    <dgm:cxn modelId="{077E1A87-B8CB-4257-B350-736196E4AAFE}" type="presParOf" srcId="{8429D908-9351-4019-B4D6-3D410DF099BB}" destId="{071D6F73-219E-4B1F-B7E2-42A224C9D432}" srcOrd="13" destOrd="0" presId="urn:microsoft.com/office/officeart/2016/7/layout/RepeatingBendingProcessNew"/>
    <dgm:cxn modelId="{DD505B3B-062A-419A-AB52-49957727B01A}" type="presParOf" srcId="{071D6F73-219E-4B1F-B7E2-42A224C9D432}" destId="{2A24A695-BEA2-4B32-89D7-99817C1A0BDE}" srcOrd="0" destOrd="0" presId="urn:microsoft.com/office/officeart/2016/7/layout/RepeatingBendingProcessNew"/>
    <dgm:cxn modelId="{7142E56B-D1C6-4E59-824F-820BFF3D99F2}" type="presParOf" srcId="{8429D908-9351-4019-B4D6-3D410DF099BB}" destId="{2B109A76-14C4-4D46-99FA-C076D9DA51E4}" srcOrd="14" destOrd="0" presId="urn:microsoft.com/office/officeart/2016/7/layout/RepeatingBendingProcessNew"/>
    <dgm:cxn modelId="{04CDF8D1-C7D8-4CAE-B673-8C34DD0C54A8}" type="presParOf" srcId="{8429D908-9351-4019-B4D6-3D410DF099BB}" destId="{CD9244BA-87AE-4178-B9EC-B83214BE0208}" srcOrd="15" destOrd="0" presId="urn:microsoft.com/office/officeart/2016/7/layout/RepeatingBendingProcessNew"/>
    <dgm:cxn modelId="{C6772092-6AEC-4F3D-87C8-40391E13A34B}" type="presParOf" srcId="{CD9244BA-87AE-4178-B9EC-B83214BE0208}" destId="{CC46E29E-2C93-42EE-836B-0E610BE4B393}" srcOrd="0" destOrd="0" presId="urn:microsoft.com/office/officeart/2016/7/layout/RepeatingBendingProcessNew"/>
    <dgm:cxn modelId="{F8D78B7A-BC53-49D2-B9B9-FBE351B67ED5}" type="presParOf" srcId="{8429D908-9351-4019-B4D6-3D410DF099BB}" destId="{88F3B7CD-DA12-472A-B2CB-1FCCFEF9CF5F}" srcOrd="16" destOrd="0" presId="urn:microsoft.com/office/officeart/2016/7/layout/RepeatingBendingProcessNew"/>
    <dgm:cxn modelId="{1B453037-FDB4-4FDF-A563-96095564831F}" type="presParOf" srcId="{8429D908-9351-4019-B4D6-3D410DF099BB}" destId="{DF83D89E-42A8-4F69-A3DD-322A62A7213B}" srcOrd="17" destOrd="0" presId="urn:microsoft.com/office/officeart/2016/7/layout/RepeatingBendingProcessNew"/>
    <dgm:cxn modelId="{946430AC-269E-49E6-BFB7-0860A4980D6B}" type="presParOf" srcId="{DF83D89E-42A8-4F69-A3DD-322A62A7213B}" destId="{3D237C0F-C88E-4DD3-B20E-A31652DF8BD3}" srcOrd="0" destOrd="0" presId="urn:microsoft.com/office/officeart/2016/7/layout/RepeatingBendingProcessNew"/>
    <dgm:cxn modelId="{19F72CBD-13A5-4E19-BCFB-8FA3F75AE574}" type="presParOf" srcId="{8429D908-9351-4019-B4D6-3D410DF099BB}" destId="{473E0730-80B6-4C99-A833-802904F9C069}" srcOrd="1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BABEBC-445E-4829-BCCA-9EB63F3AE5D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3E9C971-2C1E-4523-8147-E352C1AB16D5}">
      <dgm:prSet custT="1"/>
      <dgm:spPr>
        <a:solidFill>
          <a:schemeClr val="tx2"/>
        </a:solidFill>
      </dgm:spPr>
      <dgm:t>
        <a:bodyPr/>
        <a:lstStyle/>
        <a:p>
          <a:r>
            <a:rPr lang="en-GB" sz="1600" b="1" dirty="0">
              <a:solidFill>
                <a:schemeClr val="bg1"/>
              </a:solidFill>
              <a:latin typeface="Montserrat" panose="00000500000000000000" pitchFamily="2" charset="0"/>
            </a:rPr>
            <a:t>Practice: </a:t>
          </a:r>
          <a:r>
            <a:rPr lang="en-GB" sz="1600" dirty="0">
              <a:solidFill>
                <a:schemeClr val="bg1"/>
              </a:solidFill>
              <a:latin typeface="Montserrat" panose="00000500000000000000" pitchFamily="2" charset="0"/>
            </a:rPr>
            <a:t>Rehearse to ensure smooth delivery</a:t>
          </a:r>
          <a:r>
            <a:rPr lang="en-GB" sz="2600" dirty="0">
              <a:solidFill>
                <a:schemeClr val="bg1"/>
              </a:solidFill>
            </a:rPr>
            <a:t>. </a:t>
          </a:r>
          <a:endParaRPr lang="en-US" sz="2600" dirty="0">
            <a:solidFill>
              <a:schemeClr val="bg1"/>
            </a:solidFill>
          </a:endParaRPr>
        </a:p>
      </dgm:t>
    </dgm:pt>
    <dgm:pt modelId="{CA31EC61-B188-41EC-AEB0-302071489F5C}" type="parTrans" cxnId="{8C5A8950-3B2E-4FBF-A881-E6ACC4582B12}">
      <dgm:prSet/>
      <dgm:spPr/>
      <dgm:t>
        <a:bodyPr/>
        <a:lstStyle/>
        <a:p>
          <a:endParaRPr lang="en-US"/>
        </a:p>
      </dgm:t>
    </dgm:pt>
    <dgm:pt modelId="{BFA4880E-E71F-444E-99A7-655840B0D37F}" type="sibTrans" cxnId="{8C5A8950-3B2E-4FBF-A881-E6ACC4582B12}">
      <dgm:prSet/>
      <dgm:spPr/>
      <dgm:t>
        <a:bodyPr/>
        <a:lstStyle/>
        <a:p>
          <a:endParaRPr lang="en-US"/>
        </a:p>
      </dgm:t>
    </dgm:pt>
    <dgm:pt modelId="{0F7DF06F-C078-4985-93BE-9BF1957606F0}">
      <dgm:prSet custT="1"/>
      <dgm:spPr>
        <a:solidFill>
          <a:schemeClr val="tx2"/>
        </a:solidFill>
      </dgm:spPr>
      <dgm:t>
        <a:bodyPr/>
        <a:lstStyle/>
        <a:p>
          <a:r>
            <a:rPr lang="en-GB" sz="1600" b="1" dirty="0">
              <a:solidFill>
                <a:schemeClr val="bg1"/>
              </a:solidFill>
              <a:latin typeface="Montserrat" panose="00000500000000000000" pitchFamily="2" charset="0"/>
            </a:rPr>
            <a:t>Clarity: </a:t>
          </a:r>
          <a:r>
            <a:rPr lang="en-GB" sz="1600" dirty="0">
              <a:solidFill>
                <a:schemeClr val="bg1"/>
              </a:solidFill>
              <a:latin typeface="Montserrat" panose="00000500000000000000" pitchFamily="2" charset="0"/>
            </a:rPr>
            <a:t>Use simple, impactful language. </a:t>
          </a:r>
          <a:endParaRPr lang="en-US" sz="1600" dirty="0">
            <a:solidFill>
              <a:schemeClr val="bg1"/>
            </a:solidFill>
            <a:latin typeface="Montserrat" panose="00000500000000000000" pitchFamily="2" charset="0"/>
          </a:endParaRPr>
        </a:p>
      </dgm:t>
    </dgm:pt>
    <dgm:pt modelId="{FCC00325-D176-402E-A9EA-B95D92B7A0C6}" type="parTrans" cxnId="{2A5AC5F2-1ABC-4F05-BC11-E8D953CDC513}">
      <dgm:prSet/>
      <dgm:spPr/>
      <dgm:t>
        <a:bodyPr/>
        <a:lstStyle/>
        <a:p>
          <a:endParaRPr lang="en-US"/>
        </a:p>
      </dgm:t>
    </dgm:pt>
    <dgm:pt modelId="{12C20D60-33E9-4B8A-B908-7A09CA4F6088}" type="sibTrans" cxnId="{2A5AC5F2-1ABC-4F05-BC11-E8D953CDC513}">
      <dgm:prSet/>
      <dgm:spPr/>
      <dgm:t>
        <a:bodyPr/>
        <a:lstStyle/>
        <a:p>
          <a:endParaRPr lang="en-US"/>
        </a:p>
      </dgm:t>
    </dgm:pt>
    <dgm:pt modelId="{61A2D4F6-A7AF-4673-90D9-05040CD92E2D}">
      <dgm:prSet custT="1"/>
      <dgm:spPr>
        <a:solidFill>
          <a:schemeClr val="tx2"/>
        </a:solidFill>
      </dgm:spPr>
      <dgm:t>
        <a:bodyPr/>
        <a:lstStyle/>
        <a:p>
          <a:r>
            <a:rPr lang="en-GB" sz="1600" b="1" dirty="0">
              <a:solidFill>
                <a:schemeClr val="bg1"/>
              </a:solidFill>
              <a:latin typeface="Montserrat" panose="00000500000000000000" pitchFamily="2" charset="0"/>
            </a:rPr>
            <a:t>Visuals: </a:t>
          </a:r>
          <a:r>
            <a:rPr lang="en-GB" sz="1600" dirty="0">
              <a:solidFill>
                <a:schemeClr val="bg1"/>
              </a:solidFill>
              <a:latin typeface="Montserrat" panose="00000500000000000000" pitchFamily="2" charset="0"/>
            </a:rPr>
            <a:t>Use slides, videos, prototypes, or visuals to enhance understanding. </a:t>
          </a:r>
          <a:endParaRPr lang="en-US" sz="1600" dirty="0">
            <a:solidFill>
              <a:schemeClr val="bg1"/>
            </a:solidFill>
            <a:latin typeface="Montserrat" panose="00000500000000000000" pitchFamily="2" charset="0"/>
          </a:endParaRPr>
        </a:p>
      </dgm:t>
    </dgm:pt>
    <dgm:pt modelId="{A34F65C2-73F4-488D-A189-E4796A5FD93E}" type="parTrans" cxnId="{BABF906E-3B9B-4B3D-8885-0F97EB424A12}">
      <dgm:prSet/>
      <dgm:spPr/>
      <dgm:t>
        <a:bodyPr/>
        <a:lstStyle/>
        <a:p>
          <a:endParaRPr lang="en-US"/>
        </a:p>
      </dgm:t>
    </dgm:pt>
    <dgm:pt modelId="{067E838D-7AC8-4F21-A193-F1FDD663127D}" type="sibTrans" cxnId="{BABF906E-3B9B-4B3D-8885-0F97EB424A12}">
      <dgm:prSet/>
      <dgm:spPr/>
      <dgm:t>
        <a:bodyPr/>
        <a:lstStyle/>
        <a:p>
          <a:endParaRPr lang="en-US"/>
        </a:p>
      </dgm:t>
    </dgm:pt>
    <dgm:pt modelId="{D0AAFA84-7BC6-43DC-AD36-CBD7243CC031}">
      <dgm:prSet custT="1"/>
      <dgm:spPr>
        <a:solidFill>
          <a:schemeClr val="tx2"/>
        </a:solidFill>
      </dgm:spPr>
      <dgm:t>
        <a:bodyPr/>
        <a:lstStyle/>
        <a:p>
          <a:r>
            <a:rPr lang="en-GB" sz="1600" b="1" dirty="0">
              <a:solidFill>
                <a:schemeClr val="bg1"/>
              </a:solidFill>
              <a:latin typeface="Montserrat" panose="00000500000000000000" pitchFamily="2" charset="0"/>
            </a:rPr>
            <a:t>Confidence: </a:t>
          </a:r>
          <a:r>
            <a:rPr lang="en-GB" sz="1600" dirty="0">
              <a:solidFill>
                <a:schemeClr val="bg1"/>
              </a:solidFill>
              <a:latin typeface="Montserrat" panose="00000500000000000000" pitchFamily="2" charset="0"/>
            </a:rPr>
            <a:t>Maintain eye contact, a strong voice, and positive body language. </a:t>
          </a:r>
          <a:endParaRPr lang="en-US" sz="1600" dirty="0">
            <a:solidFill>
              <a:schemeClr val="bg1"/>
            </a:solidFill>
            <a:latin typeface="Montserrat" panose="00000500000000000000" pitchFamily="2" charset="0"/>
          </a:endParaRPr>
        </a:p>
      </dgm:t>
    </dgm:pt>
    <dgm:pt modelId="{90DC315E-56C5-4A3D-B93E-FA810E309BC0}" type="parTrans" cxnId="{9B1CC475-C8E4-4B56-A328-FD70A4B48FD0}">
      <dgm:prSet/>
      <dgm:spPr/>
      <dgm:t>
        <a:bodyPr/>
        <a:lstStyle/>
        <a:p>
          <a:endParaRPr lang="en-US"/>
        </a:p>
      </dgm:t>
    </dgm:pt>
    <dgm:pt modelId="{74E36291-2521-47B7-AFC7-633C69BF96D3}" type="sibTrans" cxnId="{9B1CC475-C8E4-4B56-A328-FD70A4B48FD0}">
      <dgm:prSet/>
      <dgm:spPr/>
      <dgm:t>
        <a:bodyPr/>
        <a:lstStyle/>
        <a:p>
          <a:endParaRPr lang="en-US"/>
        </a:p>
      </dgm:t>
    </dgm:pt>
    <dgm:pt modelId="{67221502-E216-43CB-80AA-1E4FCB942359}">
      <dgm:prSet custT="1"/>
      <dgm:spPr>
        <a:solidFill>
          <a:schemeClr val="tx2"/>
        </a:solidFill>
      </dgm:spPr>
      <dgm:t>
        <a:bodyPr/>
        <a:lstStyle/>
        <a:p>
          <a:r>
            <a:rPr lang="en-GB" sz="1600" b="1" dirty="0">
              <a:solidFill>
                <a:schemeClr val="bg1"/>
              </a:solidFill>
              <a:latin typeface="Montserrat" panose="00000500000000000000" pitchFamily="2" charset="0"/>
            </a:rPr>
            <a:t>Time Management: </a:t>
          </a:r>
          <a:r>
            <a:rPr lang="en-GB" sz="1600" dirty="0">
              <a:solidFill>
                <a:schemeClr val="bg1"/>
              </a:solidFill>
              <a:latin typeface="Montserrat" panose="00000500000000000000" pitchFamily="2" charset="0"/>
            </a:rPr>
            <a:t>Stick to the allotted time (e.g., 3-5 minutes). </a:t>
          </a:r>
          <a:endParaRPr lang="en-US" sz="1600" dirty="0">
            <a:solidFill>
              <a:schemeClr val="bg1"/>
            </a:solidFill>
            <a:latin typeface="Montserrat" panose="00000500000000000000" pitchFamily="2" charset="0"/>
          </a:endParaRPr>
        </a:p>
      </dgm:t>
    </dgm:pt>
    <dgm:pt modelId="{1B0A9E8F-4D88-4EEC-805E-2D55DF34E879}" type="parTrans" cxnId="{0218404D-C081-4DFF-B4EE-8D649929EA20}">
      <dgm:prSet/>
      <dgm:spPr/>
      <dgm:t>
        <a:bodyPr/>
        <a:lstStyle/>
        <a:p>
          <a:endParaRPr lang="en-US"/>
        </a:p>
      </dgm:t>
    </dgm:pt>
    <dgm:pt modelId="{289FD0B5-8F2E-41CC-A480-406114009214}" type="sibTrans" cxnId="{0218404D-C081-4DFF-B4EE-8D649929EA20}">
      <dgm:prSet/>
      <dgm:spPr/>
      <dgm:t>
        <a:bodyPr/>
        <a:lstStyle/>
        <a:p>
          <a:endParaRPr lang="en-US"/>
        </a:p>
      </dgm:t>
    </dgm:pt>
    <dgm:pt modelId="{3B4FEF91-20E2-46A3-933A-2868E535D696}" type="pres">
      <dgm:prSet presAssocID="{3DBABEBC-445E-4829-BCCA-9EB63F3AE5DE}" presName="linear" presStyleCnt="0">
        <dgm:presLayoutVars>
          <dgm:animLvl val="lvl"/>
          <dgm:resizeHandles val="exact"/>
        </dgm:presLayoutVars>
      </dgm:prSet>
      <dgm:spPr/>
    </dgm:pt>
    <dgm:pt modelId="{DBDB2E39-77A4-4BC0-9A62-09CD3FFB763D}" type="pres">
      <dgm:prSet presAssocID="{43E9C971-2C1E-4523-8147-E352C1AB16D5}" presName="parentText" presStyleLbl="node1" presStyleIdx="0" presStyleCnt="5">
        <dgm:presLayoutVars>
          <dgm:chMax val="0"/>
          <dgm:bulletEnabled val="1"/>
        </dgm:presLayoutVars>
      </dgm:prSet>
      <dgm:spPr/>
    </dgm:pt>
    <dgm:pt modelId="{19905DAC-B7B3-456B-B15E-B104B1A0A2E7}" type="pres">
      <dgm:prSet presAssocID="{BFA4880E-E71F-444E-99A7-655840B0D37F}" presName="spacer" presStyleCnt="0"/>
      <dgm:spPr/>
    </dgm:pt>
    <dgm:pt modelId="{E6EEBD56-44CE-4C54-A3B8-3610C760D37B}" type="pres">
      <dgm:prSet presAssocID="{0F7DF06F-C078-4985-93BE-9BF1957606F0}" presName="parentText" presStyleLbl="node1" presStyleIdx="1" presStyleCnt="5">
        <dgm:presLayoutVars>
          <dgm:chMax val="0"/>
          <dgm:bulletEnabled val="1"/>
        </dgm:presLayoutVars>
      </dgm:prSet>
      <dgm:spPr/>
    </dgm:pt>
    <dgm:pt modelId="{CD4E851E-3BDA-4F54-9DEE-E26CFB62749A}" type="pres">
      <dgm:prSet presAssocID="{12C20D60-33E9-4B8A-B908-7A09CA4F6088}" presName="spacer" presStyleCnt="0"/>
      <dgm:spPr/>
    </dgm:pt>
    <dgm:pt modelId="{6E97E26E-76F0-415C-9394-BD51566C631D}" type="pres">
      <dgm:prSet presAssocID="{61A2D4F6-A7AF-4673-90D9-05040CD92E2D}" presName="parentText" presStyleLbl="node1" presStyleIdx="2" presStyleCnt="5">
        <dgm:presLayoutVars>
          <dgm:chMax val="0"/>
          <dgm:bulletEnabled val="1"/>
        </dgm:presLayoutVars>
      </dgm:prSet>
      <dgm:spPr/>
    </dgm:pt>
    <dgm:pt modelId="{31BE47F6-EA95-44CE-A3B5-A3FC0008E749}" type="pres">
      <dgm:prSet presAssocID="{067E838D-7AC8-4F21-A193-F1FDD663127D}" presName="spacer" presStyleCnt="0"/>
      <dgm:spPr/>
    </dgm:pt>
    <dgm:pt modelId="{85E79E1C-0444-4780-9449-B3C1FDE86038}" type="pres">
      <dgm:prSet presAssocID="{D0AAFA84-7BC6-43DC-AD36-CBD7243CC031}" presName="parentText" presStyleLbl="node1" presStyleIdx="3" presStyleCnt="5" custLinFactNeighborX="87" custLinFactNeighborY="-21806">
        <dgm:presLayoutVars>
          <dgm:chMax val="0"/>
          <dgm:bulletEnabled val="1"/>
        </dgm:presLayoutVars>
      </dgm:prSet>
      <dgm:spPr/>
    </dgm:pt>
    <dgm:pt modelId="{F92C2E48-4E04-47C4-82B9-2028D583E219}" type="pres">
      <dgm:prSet presAssocID="{74E36291-2521-47B7-AFC7-633C69BF96D3}" presName="spacer" presStyleCnt="0"/>
      <dgm:spPr/>
    </dgm:pt>
    <dgm:pt modelId="{5E279F09-3C9E-478D-A517-EB56CDBF230E}" type="pres">
      <dgm:prSet presAssocID="{67221502-E216-43CB-80AA-1E4FCB942359}" presName="parentText" presStyleLbl="node1" presStyleIdx="4" presStyleCnt="5">
        <dgm:presLayoutVars>
          <dgm:chMax val="0"/>
          <dgm:bulletEnabled val="1"/>
        </dgm:presLayoutVars>
      </dgm:prSet>
      <dgm:spPr/>
    </dgm:pt>
  </dgm:ptLst>
  <dgm:cxnLst>
    <dgm:cxn modelId="{44781718-47F8-4976-9DA3-280E08EF3006}" type="presOf" srcId="{43E9C971-2C1E-4523-8147-E352C1AB16D5}" destId="{DBDB2E39-77A4-4BC0-9A62-09CD3FFB763D}" srcOrd="0" destOrd="0" presId="urn:microsoft.com/office/officeart/2005/8/layout/vList2"/>
    <dgm:cxn modelId="{8111AB22-0DBC-477E-9FCE-12DD6BCD998A}" type="presOf" srcId="{67221502-E216-43CB-80AA-1E4FCB942359}" destId="{5E279F09-3C9E-478D-A517-EB56CDBF230E}" srcOrd="0" destOrd="0" presId="urn:microsoft.com/office/officeart/2005/8/layout/vList2"/>
    <dgm:cxn modelId="{EFC6EC65-1766-4396-93B2-378D470CF6E7}" type="presOf" srcId="{D0AAFA84-7BC6-43DC-AD36-CBD7243CC031}" destId="{85E79E1C-0444-4780-9449-B3C1FDE86038}" srcOrd="0" destOrd="0" presId="urn:microsoft.com/office/officeart/2005/8/layout/vList2"/>
    <dgm:cxn modelId="{0218404D-C081-4DFF-B4EE-8D649929EA20}" srcId="{3DBABEBC-445E-4829-BCCA-9EB63F3AE5DE}" destId="{67221502-E216-43CB-80AA-1E4FCB942359}" srcOrd="4" destOrd="0" parTransId="{1B0A9E8F-4D88-4EEC-805E-2D55DF34E879}" sibTransId="{289FD0B5-8F2E-41CC-A480-406114009214}"/>
    <dgm:cxn modelId="{BABF906E-3B9B-4B3D-8885-0F97EB424A12}" srcId="{3DBABEBC-445E-4829-BCCA-9EB63F3AE5DE}" destId="{61A2D4F6-A7AF-4673-90D9-05040CD92E2D}" srcOrd="2" destOrd="0" parTransId="{A34F65C2-73F4-488D-A189-E4796A5FD93E}" sibTransId="{067E838D-7AC8-4F21-A193-F1FDD663127D}"/>
    <dgm:cxn modelId="{8C5A8950-3B2E-4FBF-A881-E6ACC4582B12}" srcId="{3DBABEBC-445E-4829-BCCA-9EB63F3AE5DE}" destId="{43E9C971-2C1E-4523-8147-E352C1AB16D5}" srcOrd="0" destOrd="0" parTransId="{CA31EC61-B188-41EC-AEB0-302071489F5C}" sibTransId="{BFA4880E-E71F-444E-99A7-655840B0D37F}"/>
    <dgm:cxn modelId="{9B1CC475-C8E4-4B56-A328-FD70A4B48FD0}" srcId="{3DBABEBC-445E-4829-BCCA-9EB63F3AE5DE}" destId="{D0AAFA84-7BC6-43DC-AD36-CBD7243CC031}" srcOrd="3" destOrd="0" parTransId="{90DC315E-56C5-4A3D-B93E-FA810E309BC0}" sibTransId="{74E36291-2521-47B7-AFC7-633C69BF96D3}"/>
    <dgm:cxn modelId="{F7C60DAB-5071-4A17-8157-E1BA154C93D6}" type="presOf" srcId="{61A2D4F6-A7AF-4673-90D9-05040CD92E2D}" destId="{6E97E26E-76F0-415C-9394-BD51566C631D}" srcOrd="0" destOrd="0" presId="urn:microsoft.com/office/officeart/2005/8/layout/vList2"/>
    <dgm:cxn modelId="{8DF56BBB-FC23-4A6D-8379-5C82E76DDC76}" type="presOf" srcId="{0F7DF06F-C078-4985-93BE-9BF1957606F0}" destId="{E6EEBD56-44CE-4C54-A3B8-3610C760D37B}" srcOrd="0" destOrd="0" presId="urn:microsoft.com/office/officeart/2005/8/layout/vList2"/>
    <dgm:cxn modelId="{2A5AC5F2-1ABC-4F05-BC11-E8D953CDC513}" srcId="{3DBABEBC-445E-4829-BCCA-9EB63F3AE5DE}" destId="{0F7DF06F-C078-4985-93BE-9BF1957606F0}" srcOrd="1" destOrd="0" parTransId="{FCC00325-D176-402E-A9EA-B95D92B7A0C6}" sibTransId="{12C20D60-33E9-4B8A-B908-7A09CA4F6088}"/>
    <dgm:cxn modelId="{3286E2F8-D3E0-470F-A306-72D3CF6AA32B}" type="presOf" srcId="{3DBABEBC-445E-4829-BCCA-9EB63F3AE5DE}" destId="{3B4FEF91-20E2-46A3-933A-2868E535D696}" srcOrd="0" destOrd="0" presId="urn:microsoft.com/office/officeart/2005/8/layout/vList2"/>
    <dgm:cxn modelId="{0F04BA3D-6229-4A83-9D06-48494A1CF9E8}" type="presParOf" srcId="{3B4FEF91-20E2-46A3-933A-2868E535D696}" destId="{DBDB2E39-77A4-4BC0-9A62-09CD3FFB763D}" srcOrd="0" destOrd="0" presId="urn:microsoft.com/office/officeart/2005/8/layout/vList2"/>
    <dgm:cxn modelId="{FEB284D2-E89D-48F0-B85E-169979388535}" type="presParOf" srcId="{3B4FEF91-20E2-46A3-933A-2868E535D696}" destId="{19905DAC-B7B3-456B-B15E-B104B1A0A2E7}" srcOrd="1" destOrd="0" presId="urn:microsoft.com/office/officeart/2005/8/layout/vList2"/>
    <dgm:cxn modelId="{7C2EC5B3-E66E-4690-9A91-63A4CCCE92CB}" type="presParOf" srcId="{3B4FEF91-20E2-46A3-933A-2868E535D696}" destId="{E6EEBD56-44CE-4C54-A3B8-3610C760D37B}" srcOrd="2" destOrd="0" presId="urn:microsoft.com/office/officeart/2005/8/layout/vList2"/>
    <dgm:cxn modelId="{90A368D4-718A-4D7B-AFC8-16835EA71880}" type="presParOf" srcId="{3B4FEF91-20E2-46A3-933A-2868E535D696}" destId="{CD4E851E-3BDA-4F54-9DEE-E26CFB62749A}" srcOrd="3" destOrd="0" presId="urn:microsoft.com/office/officeart/2005/8/layout/vList2"/>
    <dgm:cxn modelId="{852F7C1C-C3C4-4699-884C-0643036E5E66}" type="presParOf" srcId="{3B4FEF91-20E2-46A3-933A-2868E535D696}" destId="{6E97E26E-76F0-415C-9394-BD51566C631D}" srcOrd="4" destOrd="0" presId="urn:microsoft.com/office/officeart/2005/8/layout/vList2"/>
    <dgm:cxn modelId="{542A4697-3002-4425-94DE-D093A529F384}" type="presParOf" srcId="{3B4FEF91-20E2-46A3-933A-2868E535D696}" destId="{31BE47F6-EA95-44CE-A3B5-A3FC0008E749}" srcOrd="5" destOrd="0" presId="urn:microsoft.com/office/officeart/2005/8/layout/vList2"/>
    <dgm:cxn modelId="{0C6B30DF-AF49-4079-BBDD-F428A291F8D6}" type="presParOf" srcId="{3B4FEF91-20E2-46A3-933A-2868E535D696}" destId="{85E79E1C-0444-4780-9449-B3C1FDE86038}" srcOrd="6" destOrd="0" presId="urn:microsoft.com/office/officeart/2005/8/layout/vList2"/>
    <dgm:cxn modelId="{9F84645C-C85F-4BE2-85E2-497A62B4BAE0}" type="presParOf" srcId="{3B4FEF91-20E2-46A3-933A-2868E535D696}" destId="{F92C2E48-4E04-47C4-82B9-2028D583E219}" srcOrd="7" destOrd="0" presId="urn:microsoft.com/office/officeart/2005/8/layout/vList2"/>
    <dgm:cxn modelId="{78146E83-DD8E-4BC0-ADF9-EE995306622F}" type="presParOf" srcId="{3B4FEF91-20E2-46A3-933A-2868E535D696}" destId="{5E279F09-3C9E-478D-A517-EB56CDBF230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4B7EF-CACC-4F10-AC9E-67EDB0886B06}">
      <dsp:nvSpPr>
        <dsp:cNvPr id="0" name=""/>
        <dsp:cNvSpPr/>
      </dsp:nvSpPr>
      <dsp:spPr>
        <a:xfrm>
          <a:off x="0" y="3399"/>
          <a:ext cx="4545305"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521121E-4FC9-45AA-BE7C-7F8B36DE9687}">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A2F4BF0-4FAC-4AA4-A22C-E54F46DB28E2}">
      <dsp:nvSpPr>
        <dsp:cNvPr id="0" name=""/>
        <dsp:cNvSpPr/>
      </dsp:nvSpPr>
      <dsp:spPr>
        <a:xfrm>
          <a:off x="836323" y="3399"/>
          <a:ext cx="3708981"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GB" sz="1800" kern="1200">
              <a:latin typeface="Montserrat" panose="00000500000000000000" pitchFamily="2" charset="0"/>
            </a:rPr>
            <a:t>Show off your work with great photos</a:t>
          </a:r>
          <a:endParaRPr lang="en-US" sz="1800" kern="1200">
            <a:latin typeface="Montserrat" panose="00000500000000000000" pitchFamily="2" charset="0"/>
          </a:endParaRPr>
        </a:p>
      </dsp:txBody>
      <dsp:txXfrm>
        <a:off x="836323" y="3399"/>
        <a:ext cx="3708981" cy="724089"/>
      </dsp:txXfrm>
    </dsp:sp>
    <dsp:sp modelId="{12722B15-99D5-4DAE-A87B-C6B2DF9B1CF4}">
      <dsp:nvSpPr>
        <dsp:cNvPr id="0" name=""/>
        <dsp:cNvSpPr/>
      </dsp:nvSpPr>
      <dsp:spPr>
        <a:xfrm>
          <a:off x="0" y="908511"/>
          <a:ext cx="4545305"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145F5FB-28B0-46CE-A846-64EE133BFA9E}">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7C285E-A3A4-4724-93F5-6BE5B6342F79}">
      <dsp:nvSpPr>
        <dsp:cNvPr id="0" name=""/>
        <dsp:cNvSpPr/>
      </dsp:nvSpPr>
      <dsp:spPr>
        <a:xfrm>
          <a:off x="836323" y="908511"/>
          <a:ext cx="3708981"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GB" sz="1800" kern="1200">
              <a:latin typeface="Montserrat" panose="00000500000000000000" pitchFamily="2" charset="0"/>
            </a:rPr>
            <a:t>Tell your story</a:t>
          </a:r>
          <a:endParaRPr lang="en-US" sz="1800" kern="1200">
            <a:latin typeface="Montserrat" panose="00000500000000000000" pitchFamily="2" charset="0"/>
          </a:endParaRPr>
        </a:p>
      </dsp:txBody>
      <dsp:txXfrm>
        <a:off x="836323" y="908511"/>
        <a:ext cx="3708981" cy="724089"/>
      </dsp:txXfrm>
    </dsp:sp>
    <dsp:sp modelId="{45C1B41B-BB20-4613-BE8A-144C4C2CEF6D}">
      <dsp:nvSpPr>
        <dsp:cNvPr id="0" name=""/>
        <dsp:cNvSpPr/>
      </dsp:nvSpPr>
      <dsp:spPr>
        <a:xfrm>
          <a:off x="0" y="1813624"/>
          <a:ext cx="4545305"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B6DAF12-61DE-4991-90C7-093AEBF3F3B7}">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30E37B7-2343-4412-AAB1-633AAE22DD7F}">
      <dsp:nvSpPr>
        <dsp:cNvPr id="0" name=""/>
        <dsp:cNvSpPr/>
      </dsp:nvSpPr>
      <dsp:spPr>
        <a:xfrm>
          <a:off x="836323" y="1813624"/>
          <a:ext cx="3708981"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GB" sz="1800" kern="1200">
              <a:latin typeface="Montserrat" panose="00000500000000000000" pitchFamily="2" charset="0"/>
            </a:rPr>
            <a:t>Customer focus</a:t>
          </a:r>
          <a:endParaRPr lang="en-US" sz="1800" kern="1200">
            <a:latin typeface="Montserrat" panose="00000500000000000000" pitchFamily="2" charset="0"/>
          </a:endParaRPr>
        </a:p>
      </dsp:txBody>
      <dsp:txXfrm>
        <a:off x="836323" y="1813624"/>
        <a:ext cx="3708981" cy="724089"/>
      </dsp:txXfrm>
    </dsp:sp>
    <dsp:sp modelId="{1DF76BC3-7848-4E06-B615-ED4072723811}">
      <dsp:nvSpPr>
        <dsp:cNvPr id="0" name=""/>
        <dsp:cNvSpPr/>
      </dsp:nvSpPr>
      <dsp:spPr>
        <a:xfrm>
          <a:off x="0" y="2718736"/>
          <a:ext cx="4545305"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9879CE2-F9DD-410B-8CBF-B9D591541FFC}">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E8E7CFD-FB92-4AC7-AC0C-01F2AFDC17A2}">
      <dsp:nvSpPr>
        <dsp:cNvPr id="0" name=""/>
        <dsp:cNvSpPr/>
      </dsp:nvSpPr>
      <dsp:spPr>
        <a:xfrm>
          <a:off x="836323" y="2718736"/>
          <a:ext cx="3708981"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GB" sz="1800" kern="1200">
              <a:latin typeface="Montserrat" panose="00000500000000000000" pitchFamily="2" charset="0"/>
            </a:rPr>
            <a:t>Use social media to share art</a:t>
          </a:r>
          <a:endParaRPr lang="en-US" sz="1800" kern="1200">
            <a:latin typeface="Montserrat" panose="00000500000000000000" pitchFamily="2" charset="0"/>
          </a:endParaRPr>
        </a:p>
      </dsp:txBody>
      <dsp:txXfrm>
        <a:off x="836323" y="2718736"/>
        <a:ext cx="3708981" cy="724089"/>
      </dsp:txXfrm>
    </dsp:sp>
    <dsp:sp modelId="{07C226AC-5D2C-4D7E-BC1D-6FDB293FFC1E}">
      <dsp:nvSpPr>
        <dsp:cNvPr id="0" name=""/>
        <dsp:cNvSpPr/>
      </dsp:nvSpPr>
      <dsp:spPr>
        <a:xfrm>
          <a:off x="0" y="3623848"/>
          <a:ext cx="4545305"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25B7F64-3000-4AE5-A93A-0BBE31F21A22}">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949A754-0E5C-47BD-A476-5FFBD6388416}">
      <dsp:nvSpPr>
        <dsp:cNvPr id="0" name=""/>
        <dsp:cNvSpPr/>
      </dsp:nvSpPr>
      <dsp:spPr>
        <a:xfrm>
          <a:off x="836323" y="3623848"/>
          <a:ext cx="3708981"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GB" sz="1800" kern="1200">
              <a:latin typeface="Montserrat" panose="00000500000000000000" pitchFamily="2" charset="0"/>
            </a:rPr>
            <a:t>Keep in touch and build relationships</a:t>
          </a:r>
          <a:endParaRPr lang="en-US" sz="1800" kern="1200">
            <a:latin typeface="Montserrat" panose="00000500000000000000" pitchFamily="2" charset="0"/>
          </a:endParaRPr>
        </a:p>
      </dsp:txBody>
      <dsp:txXfrm>
        <a:off x="836323" y="3623848"/>
        <a:ext cx="3708981" cy="72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97E40-0BCE-42C9-AE4D-4EF0738EEC2B}">
      <dsp:nvSpPr>
        <dsp:cNvPr id="0" name=""/>
        <dsp:cNvSpPr/>
      </dsp:nvSpPr>
      <dsp:spPr>
        <a:xfrm>
          <a:off x="2926788" y="504562"/>
          <a:ext cx="389111" cy="91440"/>
        </a:xfrm>
        <a:custGeom>
          <a:avLst/>
          <a:gdLst/>
          <a:ahLst/>
          <a:cxnLst/>
          <a:rect l="0" t="0" r="0" b="0"/>
          <a:pathLst>
            <a:path>
              <a:moveTo>
                <a:pt x="0" y="45720"/>
              </a:moveTo>
              <a:lnTo>
                <a:pt x="3891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110850" y="548181"/>
        <a:ext cx="20985" cy="4201"/>
      </dsp:txXfrm>
    </dsp:sp>
    <dsp:sp modelId="{8BADFC94-391D-4349-BAE0-BA68BEF9E682}">
      <dsp:nvSpPr>
        <dsp:cNvPr id="0" name=""/>
        <dsp:cNvSpPr/>
      </dsp:nvSpPr>
      <dsp:spPr>
        <a:xfrm>
          <a:off x="1103756" y="2832"/>
          <a:ext cx="1824831" cy="109489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8" tIns="93860" rIns="89418" bIns="938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Montserrat" panose="00000500000000000000" pitchFamily="2" charset="0"/>
            </a:rPr>
            <a:t>Structure of a Business Pitch </a:t>
          </a:r>
        </a:p>
      </dsp:txBody>
      <dsp:txXfrm>
        <a:off x="1103756" y="2832"/>
        <a:ext cx="1824831" cy="1094898"/>
      </dsp:txXfrm>
    </dsp:sp>
    <dsp:sp modelId="{8D879A66-6186-49F7-BD0E-7D68BA527614}">
      <dsp:nvSpPr>
        <dsp:cNvPr id="0" name=""/>
        <dsp:cNvSpPr/>
      </dsp:nvSpPr>
      <dsp:spPr>
        <a:xfrm>
          <a:off x="5171330" y="504562"/>
          <a:ext cx="389111" cy="91440"/>
        </a:xfrm>
        <a:custGeom>
          <a:avLst/>
          <a:gdLst/>
          <a:ahLst/>
          <a:cxnLst/>
          <a:rect l="0" t="0" r="0" b="0"/>
          <a:pathLst>
            <a:path>
              <a:moveTo>
                <a:pt x="0" y="45720"/>
              </a:moveTo>
              <a:lnTo>
                <a:pt x="3891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355393" y="548181"/>
        <a:ext cx="20985" cy="4201"/>
      </dsp:txXfrm>
    </dsp:sp>
    <dsp:sp modelId="{6DA2E04A-C051-4AE5-A4C5-5B2C9F55CA51}">
      <dsp:nvSpPr>
        <dsp:cNvPr id="0" name=""/>
        <dsp:cNvSpPr/>
      </dsp:nvSpPr>
      <dsp:spPr>
        <a:xfrm>
          <a:off x="3348299" y="2832"/>
          <a:ext cx="1824831" cy="109489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8" tIns="93860" rIns="89418" bIns="93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ontserrat" panose="00000500000000000000" pitchFamily="2" charset="0"/>
            </a:rPr>
            <a:t>Hook </a:t>
          </a:r>
        </a:p>
        <a:p>
          <a:pPr marL="0" lvl="0" indent="0" algn="ctr" defTabSz="533400">
            <a:lnSpc>
              <a:spcPct val="90000"/>
            </a:lnSpc>
            <a:spcBef>
              <a:spcPct val="0"/>
            </a:spcBef>
            <a:spcAft>
              <a:spcPct val="35000"/>
            </a:spcAft>
            <a:buNone/>
          </a:pPr>
          <a:r>
            <a:rPr lang="en-US" sz="1200" kern="1200" dirty="0">
              <a:solidFill>
                <a:schemeClr val="bg1"/>
              </a:solidFill>
              <a:latin typeface="Montserrat" panose="00000500000000000000" pitchFamily="2" charset="0"/>
            </a:rPr>
            <a:t>Start with a compelling fact, question, or story</a:t>
          </a:r>
        </a:p>
      </dsp:txBody>
      <dsp:txXfrm>
        <a:off x="3348299" y="2832"/>
        <a:ext cx="1824831" cy="1094898"/>
      </dsp:txXfrm>
    </dsp:sp>
    <dsp:sp modelId="{7D8EA590-D526-4D52-947B-68569F59D02F}">
      <dsp:nvSpPr>
        <dsp:cNvPr id="0" name=""/>
        <dsp:cNvSpPr/>
      </dsp:nvSpPr>
      <dsp:spPr>
        <a:xfrm>
          <a:off x="2016172" y="1095931"/>
          <a:ext cx="4489085" cy="389111"/>
        </a:xfrm>
        <a:custGeom>
          <a:avLst/>
          <a:gdLst/>
          <a:ahLst/>
          <a:cxnLst/>
          <a:rect l="0" t="0" r="0" b="0"/>
          <a:pathLst>
            <a:path>
              <a:moveTo>
                <a:pt x="4489085" y="0"/>
              </a:moveTo>
              <a:lnTo>
                <a:pt x="4489085" y="211655"/>
              </a:lnTo>
              <a:lnTo>
                <a:pt x="0" y="211655"/>
              </a:lnTo>
              <a:lnTo>
                <a:pt x="0" y="38911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147998" y="1288386"/>
        <a:ext cx="225433" cy="4201"/>
      </dsp:txXfrm>
    </dsp:sp>
    <dsp:sp modelId="{168AAB8A-943E-47A4-B833-AA68D7D5719F}">
      <dsp:nvSpPr>
        <dsp:cNvPr id="0" name=""/>
        <dsp:cNvSpPr/>
      </dsp:nvSpPr>
      <dsp:spPr>
        <a:xfrm>
          <a:off x="5592841" y="2832"/>
          <a:ext cx="1824831" cy="109489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8" tIns="93860" rIns="89418" bIns="93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ontserrat" panose="00000500000000000000" pitchFamily="2" charset="0"/>
            </a:rPr>
            <a:t>Problem Statement</a:t>
          </a:r>
        </a:p>
        <a:p>
          <a:pPr marL="0" lvl="0" indent="0" algn="ctr" defTabSz="533400">
            <a:lnSpc>
              <a:spcPct val="90000"/>
            </a:lnSpc>
            <a:spcBef>
              <a:spcPct val="0"/>
            </a:spcBef>
            <a:spcAft>
              <a:spcPct val="35000"/>
            </a:spcAft>
            <a:buNone/>
          </a:pPr>
          <a:r>
            <a:rPr lang="en-US" sz="1200" kern="1200" dirty="0">
              <a:solidFill>
                <a:schemeClr val="bg1"/>
              </a:solidFill>
              <a:latin typeface="Montserrat" panose="00000500000000000000" pitchFamily="2" charset="0"/>
            </a:rPr>
            <a:t> Real-world problem the idea will solve </a:t>
          </a:r>
        </a:p>
      </dsp:txBody>
      <dsp:txXfrm>
        <a:off x="5592841" y="2832"/>
        <a:ext cx="1824831" cy="1094898"/>
      </dsp:txXfrm>
    </dsp:sp>
    <dsp:sp modelId="{4EECEEC5-61D7-4E10-9A0A-4E47B2319087}">
      <dsp:nvSpPr>
        <dsp:cNvPr id="0" name=""/>
        <dsp:cNvSpPr/>
      </dsp:nvSpPr>
      <dsp:spPr>
        <a:xfrm>
          <a:off x="2926788" y="2019172"/>
          <a:ext cx="389111" cy="91440"/>
        </a:xfrm>
        <a:custGeom>
          <a:avLst/>
          <a:gdLst/>
          <a:ahLst/>
          <a:cxnLst/>
          <a:rect l="0" t="0" r="0" b="0"/>
          <a:pathLst>
            <a:path>
              <a:moveTo>
                <a:pt x="0" y="45720"/>
              </a:moveTo>
              <a:lnTo>
                <a:pt x="3891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110850" y="2062791"/>
        <a:ext cx="20985" cy="4201"/>
      </dsp:txXfrm>
    </dsp:sp>
    <dsp:sp modelId="{A1E0020E-418E-424C-9E8C-46B6C7F0CE96}">
      <dsp:nvSpPr>
        <dsp:cNvPr id="0" name=""/>
        <dsp:cNvSpPr/>
      </dsp:nvSpPr>
      <dsp:spPr>
        <a:xfrm>
          <a:off x="1103756" y="1517442"/>
          <a:ext cx="1824831" cy="109489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8" tIns="93860" rIns="89418" bIns="93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ontserrat" panose="00000500000000000000" pitchFamily="2" charset="0"/>
            </a:rPr>
            <a:t>Solution</a:t>
          </a:r>
        </a:p>
        <a:p>
          <a:pPr marL="0" lvl="0" indent="0" algn="ctr" defTabSz="533400">
            <a:lnSpc>
              <a:spcPct val="90000"/>
            </a:lnSpc>
            <a:spcBef>
              <a:spcPct val="0"/>
            </a:spcBef>
            <a:spcAft>
              <a:spcPct val="35000"/>
            </a:spcAft>
            <a:buNone/>
          </a:pPr>
          <a:r>
            <a:rPr lang="en-US" sz="1200" kern="1200" dirty="0">
              <a:solidFill>
                <a:schemeClr val="bg1"/>
              </a:solidFill>
              <a:latin typeface="Montserrat" panose="00000500000000000000" pitchFamily="2" charset="0"/>
            </a:rPr>
            <a:t>Explain the unique, creative solution your business offers</a:t>
          </a:r>
        </a:p>
      </dsp:txBody>
      <dsp:txXfrm>
        <a:off x="1103756" y="1517442"/>
        <a:ext cx="1824831" cy="1094898"/>
      </dsp:txXfrm>
    </dsp:sp>
    <dsp:sp modelId="{06EBF8F4-5166-46FD-B672-E72BC8CEA887}">
      <dsp:nvSpPr>
        <dsp:cNvPr id="0" name=""/>
        <dsp:cNvSpPr/>
      </dsp:nvSpPr>
      <dsp:spPr>
        <a:xfrm>
          <a:off x="5171330" y="2019172"/>
          <a:ext cx="389111" cy="91440"/>
        </a:xfrm>
        <a:custGeom>
          <a:avLst/>
          <a:gdLst/>
          <a:ahLst/>
          <a:cxnLst/>
          <a:rect l="0" t="0" r="0" b="0"/>
          <a:pathLst>
            <a:path>
              <a:moveTo>
                <a:pt x="0" y="45720"/>
              </a:moveTo>
              <a:lnTo>
                <a:pt x="3891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355393" y="2062791"/>
        <a:ext cx="20985" cy="4201"/>
      </dsp:txXfrm>
    </dsp:sp>
    <dsp:sp modelId="{46758091-8A3C-4E02-83ED-B72618A8D6EE}">
      <dsp:nvSpPr>
        <dsp:cNvPr id="0" name=""/>
        <dsp:cNvSpPr/>
      </dsp:nvSpPr>
      <dsp:spPr>
        <a:xfrm>
          <a:off x="3348299" y="1517442"/>
          <a:ext cx="1824831" cy="109489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8" tIns="93860" rIns="89418" bIns="93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ontserrat" panose="00000500000000000000" pitchFamily="2" charset="0"/>
            </a:rPr>
            <a:t>Value Proposition </a:t>
          </a:r>
        </a:p>
        <a:p>
          <a:pPr marL="0" lvl="0" indent="0" algn="ctr" defTabSz="533400">
            <a:lnSpc>
              <a:spcPct val="90000"/>
            </a:lnSpc>
            <a:spcBef>
              <a:spcPct val="0"/>
            </a:spcBef>
            <a:spcAft>
              <a:spcPct val="35000"/>
            </a:spcAft>
            <a:buNone/>
          </a:pPr>
          <a:r>
            <a:rPr lang="en-US" sz="1200" kern="1200" dirty="0">
              <a:solidFill>
                <a:schemeClr val="bg1"/>
              </a:solidFill>
              <a:latin typeface="Montserrat" panose="00000500000000000000" pitchFamily="2" charset="0"/>
            </a:rPr>
            <a:t>Show the solution as valuable, feasible, and scalable</a:t>
          </a:r>
        </a:p>
      </dsp:txBody>
      <dsp:txXfrm>
        <a:off x="3348299" y="1517442"/>
        <a:ext cx="1824831" cy="1094898"/>
      </dsp:txXfrm>
    </dsp:sp>
    <dsp:sp modelId="{09E2B7C3-AD92-411B-B96C-EBACDF1DB180}">
      <dsp:nvSpPr>
        <dsp:cNvPr id="0" name=""/>
        <dsp:cNvSpPr/>
      </dsp:nvSpPr>
      <dsp:spPr>
        <a:xfrm>
          <a:off x="2016172" y="2610541"/>
          <a:ext cx="4489085" cy="389111"/>
        </a:xfrm>
        <a:custGeom>
          <a:avLst/>
          <a:gdLst/>
          <a:ahLst/>
          <a:cxnLst/>
          <a:rect l="0" t="0" r="0" b="0"/>
          <a:pathLst>
            <a:path>
              <a:moveTo>
                <a:pt x="4489085" y="0"/>
              </a:moveTo>
              <a:lnTo>
                <a:pt x="4489085" y="211655"/>
              </a:lnTo>
              <a:lnTo>
                <a:pt x="0" y="211655"/>
              </a:lnTo>
              <a:lnTo>
                <a:pt x="0" y="38911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147998" y="2802996"/>
        <a:ext cx="225433" cy="4201"/>
      </dsp:txXfrm>
    </dsp:sp>
    <dsp:sp modelId="{2E3E9B64-1F63-4150-AAEC-584C80FC9ED8}">
      <dsp:nvSpPr>
        <dsp:cNvPr id="0" name=""/>
        <dsp:cNvSpPr/>
      </dsp:nvSpPr>
      <dsp:spPr>
        <a:xfrm>
          <a:off x="5592841" y="1517442"/>
          <a:ext cx="1824831" cy="109489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8" tIns="93860" rIns="89418" bIns="93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ontserrat" panose="00000500000000000000" pitchFamily="2" charset="0"/>
            </a:rPr>
            <a:t>Target Audience </a:t>
          </a:r>
          <a:r>
            <a:rPr lang="en-US" sz="1200" kern="1200" dirty="0">
              <a:solidFill>
                <a:schemeClr val="bg1"/>
              </a:solidFill>
              <a:latin typeface="Montserrat" panose="00000500000000000000" pitchFamily="2" charset="0"/>
            </a:rPr>
            <a:t>Describe the customer base and their needs </a:t>
          </a:r>
        </a:p>
      </dsp:txBody>
      <dsp:txXfrm>
        <a:off x="5592841" y="1517442"/>
        <a:ext cx="1824831" cy="1094898"/>
      </dsp:txXfrm>
    </dsp:sp>
    <dsp:sp modelId="{071D6F73-219E-4B1F-B7E2-42A224C9D432}">
      <dsp:nvSpPr>
        <dsp:cNvPr id="0" name=""/>
        <dsp:cNvSpPr/>
      </dsp:nvSpPr>
      <dsp:spPr>
        <a:xfrm>
          <a:off x="2926788" y="3533781"/>
          <a:ext cx="389111" cy="91440"/>
        </a:xfrm>
        <a:custGeom>
          <a:avLst/>
          <a:gdLst/>
          <a:ahLst/>
          <a:cxnLst/>
          <a:rect l="0" t="0" r="0" b="0"/>
          <a:pathLst>
            <a:path>
              <a:moveTo>
                <a:pt x="0" y="45720"/>
              </a:moveTo>
              <a:lnTo>
                <a:pt x="3891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110850" y="3577401"/>
        <a:ext cx="20985" cy="4201"/>
      </dsp:txXfrm>
    </dsp:sp>
    <dsp:sp modelId="{63635E78-AE8C-4C0E-BA02-9804374106E2}">
      <dsp:nvSpPr>
        <dsp:cNvPr id="0" name=""/>
        <dsp:cNvSpPr/>
      </dsp:nvSpPr>
      <dsp:spPr>
        <a:xfrm>
          <a:off x="1103756" y="3032052"/>
          <a:ext cx="1824831" cy="109489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8" tIns="93860" rIns="89418" bIns="93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ontserrat" panose="00000500000000000000" pitchFamily="2" charset="0"/>
            </a:rPr>
            <a:t>PR Campaigning </a:t>
          </a:r>
          <a:r>
            <a:rPr lang="en-US" sz="1200" kern="1200" dirty="0">
              <a:solidFill>
                <a:schemeClr val="bg1"/>
              </a:solidFill>
              <a:latin typeface="Montserrat" panose="00000500000000000000" pitchFamily="2" charset="0"/>
            </a:rPr>
            <a:t>Plans for advertising your brand to you core customer base  </a:t>
          </a:r>
        </a:p>
      </dsp:txBody>
      <dsp:txXfrm>
        <a:off x="1103756" y="3032052"/>
        <a:ext cx="1824831" cy="1094898"/>
      </dsp:txXfrm>
    </dsp:sp>
    <dsp:sp modelId="{CD9244BA-87AE-4178-B9EC-B83214BE0208}">
      <dsp:nvSpPr>
        <dsp:cNvPr id="0" name=""/>
        <dsp:cNvSpPr/>
      </dsp:nvSpPr>
      <dsp:spPr>
        <a:xfrm>
          <a:off x="5171330" y="3533781"/>
          <a:ext cx="389111" cy="91440"/>
        </a:xfrm>
        <a:custGeom>
          <a:avLst/>
          <a:gdLst/>
          <a:ahLst/>
          <a:cxnLst/>
          <a:rect l="0" t="0" r="0" b="0"/>
          <a:pathLst>
            <a:path>
              <a:moveTo>
                <a:pt x="0" y="45720"/>
              </a:moveTo>
              <a:lnTo>
                <a:pt x="3891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355393" y="3577401"/>
        <a:ext cx="20985" cy="4201"/>
      </dsp:txXfrm>
    </dsp:sp>
    <dsp:sp modelId="{2B109A76-14C4-4D46-99FA-C076D9DA51E4}">
      <dsp:nvSpPr>
        <dsp:cNvPr id="0" name=""/>
        <dsp:cNvSpPr/>
      </dsp:nvSpPr>
      <dsp:spPr>
        <a:xfrm>
          <a:off x="3348299" y="3032052"/>
          <a:ext cx="1824831" cy="109489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8" tIns="93860" rIns="89418" bIns="93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ontserrat" panose="00000500000000000000" pitchFamily="2" charset="0"/>
            </a:rPr>
            <a:t>Market Opportunity and Strategy </a:t>
          </a:r>
        </a:p>
        <a:p>
          <a:pPr marL="0" lvl="0" indent="0" algn="ctr" defTabSz="533400">
            <a:lnSpc>
              <a:spcPct val="90000"/>
            </a:lnSpc>
            <a:spcBef>
              <a:spcPct val="0"/>
            </a:spcBef>
            <a:spcAft>
              <a:spcPct val="35000"/>
            </a:spcAft>
            <a:buNone/>
          </a:pPr>
          <a:r>
            <a:rPr lang="en-US" sz="1200" kern="1200" dirty="0">
              <a:solidFill>
                <a:schemeClr val="bg1"/>
              </a:solidFill>
              <a:latin typeface="Montserrat" panose="00000500000000000000" pitchFamily="2" charset="0"/>
            </a:rPr>
            <a:t>Market size, competition, and why your business will succeed</a:t>
          </a:r>
        </a:p>
      </dsp:txBody>
      <dsp:txXfrm>
        <a:off x="3348299" y="3032052"/>
        <a:ext cx="1824831" cy="1094898"/>
      </dsp:txXfrm>
    </dsp:sp>
    <dsp:sp modelId="{DF83D89E-42A8-4F69-A3DD-322A62A7213B}">
      <dsp:nvSpPr>
        <dsp:cNvPr id="0" name=""/>
        <dsp:cNvSpPr/>
      </dsp:nvSpPr>
      <dsp:spPr>
        <a:xfrm>
          <a:off x="2016172" y="4125151"/>
          <a:ext cx="4489085" cy="389111"/>
        </a:xfrm>
        <a:custGeom>
          <a:avLst/>
          <a:gdLst/>
          <a:ahLst/>
          <a:cxnLst/>
          <a:rect l="0" t="0" r="0" b="0"/>
          <a:pathLst>
            <a:path>
              <a:moveTo>
                <a:pt x="4489085" y="0"/>
              </a:moveTo>
              <a:lnTo>
                <a:pt x="4489085" y="211655"/>
              </a:lnTo>
              <a:lnTo>
                <a:pt x="0" y="211655"/>
              </a:lnTo>
              <a:lnTo>
                <a:pt x="0" y="38911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147998" y="4317606"/>
        <a:ext cx="225433" cy="4201"/>
      </dsp:txXfrm>
    </dsp:sp>
    <dsp:sp modelId="{88F3B7CD-DA12-472A-B2CB-1FCCFEF9CF5F}">
      <dsp:nvSpPr>
        <dsp:cNvPr id="0" name=""/>
        <dsp:cNvSpPr/>
      </dsp:nvSpPr>
      <dsp:spPr>
        <a:xfrm>
          <a:off x="5592841" y="3032052"/>
          <a:ext cx="1824831" cy="109489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8" tIns="93860" rIns="89418" bIns="93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ontserrat" panose="00000500000000000000" pitchFamily="2" charset="0"/>
            </a:rPr>
            <a:t>Revenue Model </a:t>
          </a:r>
          <a:r>
            <a:rPr lang="en-US" sz="1200" kern="1200" dirty="0">
              <a:solidFill>
                <a:schemeClr val="bg1"/>
              </a:solidFill>
              <a:latin typeface="Montserrat" panose="00000500000000000000" pitchFamily="2" charset="0"/>
            </a:rPr>
            <a:t>Explain how the business will make money</a:t>
          </a:r>
        </a:p>
      </dsp:txBody>
      <dsp:txXfrm>
        <a:off x="5592841" y="3032052"/>
        <a:ext cx="1824831" cy="1094898"/>
      </dsp:txXfrm>
    </dsp:sp>
    <dsp:sp modelId="{473E0730-80B6-4C99-A833-802904F9C069}">
      <dsp:nvSpPr>
        <dsp:cNvPr id="0" name=""/>
        <dsp:cNvSpPr/>
      </dsp:nvSpPr>
      <dsp:spPr>
        <a:xfrm>
          <a:off x="1103756" y="4546662"/>
          <a:ext cx="1824831" cy="109489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8" tIns="93860" rIns="89418" bIns="93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ontserrat" panose="00000500000000000000" pitchFamily="2" charset="0"/>
            </a:rPr>
            <a:t>Call to Action</a:t>
          </a:r>
          <a:r>
            <a:rPr lang="en-US" sz="1200" kern="1200" dirty="0">
              <a:solidFill>
                <a:schemeClr val="bg1"/>
              </a:solidFill>
              <a:latin typeface="Montserrat" panose="00000500000000000000" pitchFamily="2" charset="0"/>
            </a:rPr>
            <a:t> End with a clear ask (investment, partnership, or support). </a:t>
          </a:r>
        </a:p>
      </dsp:txBody>
      <dsp:txXfrm>
        <a:off x="1103756" y="4546662"/>
        <a:ext cx="1824831" cy="109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B2E39-77A4-4BC0-9A62-09CD3FFB763D}">
      <dsp:nvSpPr>
        <dsp:cNvPr id="0" name=""/>
        <dsp:cNvSpPr/>
      </dsp:nvSpPr>
      <dsp:spPr>
        <a:xfrm>
          <a:off x="0" y="35321"/>
          <a:ext cx="6912245" cy="973440"/>
        </a:xfrm>
        <a:prstGeom prst="roundRect">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bg1"/>
              </a:solidFill>
              <a:latin typeface="Montserrat" panose="00000500000000000000" pitchFamily="2" charset="0"/>
            </a:rPr>
            <a:t>Practice: </a:t>
          </a:r>
          <a:r>
            <a:rPr lang="en-GB" sz="1600" kern="1200" dirty="0">
              <a:solidFill>
                <a:schemeClr val="bg1"/>
              </a:solidFill>
              <a:latin typeface="Montserrat" panose="00000500000000000000" pitchFamily="2" charset="0"/>
            </a:rPr>
            <a:t>Rehearse to ensure smooth delivery</a:t>
          </a:r>
          <a:r>
            <a:rPr lang="en-GB" sz="2600" kern="1200" dirty="0">
              <a:solidFill>
                <a:schemeClr val="bg1"/>
              </a:solidFill>
            </a:rPr>
            <a:t>. </a:t>
          </a:r>
          <a:endParaRPr lang="en-US" sz="2600" kern="1200" dirty="0">
            <a:solidFill>
              <a:schemeClr val="bg1"/>
            </a:solidFill>
          </a:endParaRPr>
        </a:p>
      </dsp:txBody>
      <dsp:txXfrm>
        <a:off x="47519" y="82840"/>
        <a:ext cx="6817207" cy="878402"/>
      </dsp:txXfrm>
    </dsp:sp>
    <dsp:sp modelId="{E6EEBD56-44CE-4C54-A3B8-3610C760D37B}">
      <dsp:nvSpPr>
        <dsp:cNvPr id="0" name=""/>
        <dsp:cNvSpPr/>
      </dsp:nvSpPr>
      <dsp:spPr>
        <a:xfrm>
          <a:off x="0" y="1158521"/>
          <a:ext cx="6912245" cy="973440"/>
        </a:xfrm>
        <a:prstGeom prst="roundRect">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bg1"/>
              </a:solidFill>
              <a:latin typeface="Montserrat" panose="00000500000000000000" pitchFamily="2" charset="0"/>
            </a:rPr>
            <a:t>Clarity: </a:t>
          </a:r>
          <a:r>
            <a:rPr lang="en-GB" sz="1600" kern="1200" dirty="0">
              <a:solidFill>
                <a:schemeClr val="bg1"/>
              </a:solidFill>
              <a:latin typeface="Montserrat" panose="00000500000000000000" pitchFamily="2" charset="0"/>
            </a:rPr>
            <a:t>Use simple, impactful language. </a:t>
          </a:r>
          <a:endParaRPr lang="en-US" sz="1600" kern="1200" dirty="0">
            <a:solidFill>
              <a:schemeClr val="bg1"/>
            </a:solidFill>
            <a:latin typeface="Montserrat" panose="00000500000000000000" pitchFamily="2" charset="0"/>
          </a:endParaRPr>
        </a:p>
      </dsp:txBody>
      <dsp:txXfrm>
        <a:off x="47519" y="1206040"/>
        <a:ext cx="6817207" cy="878402"/>
      </dsp:txXfrm>
    </dsp:sp>
    <dsp:sp modelId="{6E97E26E-76F0-415C-9394-BD51566C631D}">
      <dsp:nvSpPr>
        <dsp:cNvPr id="0" name=""/>
        <dsp:cNvSpPr/>
      </dsp:nvSpPr>
      <dsp:spPr>
        <a:xfrm>
          <a:off x="0" y="2281721"/>
          <a:ext cx="6912245" cy="973440"/>
        </a:xfrm>
        <a:prstGeom prst="roundRect">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bg1"/>
              </a:solidFill>
              <a:latin typeface="Montserrat" panose="00000500000000000000" pitchFamily="2" charset="0"/>
            </a:rPr>
            <a:t>Visuals: </a:t>
          </a:r>
          <a:r>
            <a:rPr lang="en-GB" sz="1600" kern="1200" dirty="0">
              <a:solidFill>
                <a:schemeClr val="bg1"/>
              </a:solidFill>
              <a:latin typeface="Montserrat" panose="00000500000000000000" pitchFamily="2" charset="0"/>
            </a:rPr>
            <a:t>Use slides, videos, prototypes, or visuals to enhance understanding. </a:t>
          </a:r>
          <a:endParaRPr lang="en-US" sz="1600" kern="1200" dirty="0">
            <a:solidFill>
              <a:schemeClr val="bg1"/>
            </a:solidFill>
            <a:latin typeface="Montserrat" panose="00000500000000000000" pitchFamily="2" charset="0"/>
          </a:endParaRPr>
        </a:p>
      </dsp:txBody>
      <dsp:txXfrm>
        <a:off x="47519" y="2329240"/>
        <a:ext cx="6817207" cy="878402"/>
      </dsp:txXfrm>
    </dsp:sp>
    <dsp:sp modelId="{85E79E1C-0444-4780-9449-B3C1FDE86038}">
      <dsp:nvSpPr>
        <dsp:cNvPr id="0" name=""/>
        <dsp:cNvSpPr/>
      </dsp:nvSpPr>
      <dsp:spPr>
        <a:xfrm>
          <a:off x="0" y="3372264"/>
          <a:ext cx="6912245" cy="973440"/>
        </a:xfrm>
        <a:prstGeom prst="roundRect">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bg1"/>
              </a:solidFill>
              <a:latin typeface="Montserrat" panose="00000500000000000000" pitchFamily="2" charset="0"/>
            </a:rPr>
            <a:t>Confidence: </a:t>
          </a:r>
          <a:r>
            <a:rPr lang="en-GB" sz="1600" kern="1200" dirty="0">
              <a:solidFill>
                <a:schemeClr val="bg1"/>
              </a:solidFill>
              <a:latin typeface="Montserrat" panose="00000500000000000000" pitchFamily="2" charset="0"/>
            </a:rPr>
            <a:t>Maintain eye contact, a strong voice, and positive body language. </a:t>
          </a:r>
          <a:endParaRPr lang="en-US" sz="1600" kern="1200" dirty="0">
            <a:solidFill>
              <a:schemeClr val="bg1"/>
            </a:solidFill>
            <a:latin typeface="Montserrat" panose="00000500000000000000" pitchFamily="2" charset="0"/>
          </a:endParaRPr>
        </a:p>
      </dsp:txBody>
      <dsp:txXfrm>
        <a:off x="47519" y="3419783"/>
        <a:ext cx="6817207" cy="878402"/>
      </dsp:txXfrm>
    </dsp:sp>
    <dsp:sp modelId="{5E279F09-3C9E-478D-A517-EB56CDBF230E}">
      <dsp:nvSpPr>
        <dsp:cNvPr id="0" name=""/>
        <dsp:cNvSpPr/>
      </dsp:nvSpPr>
      <dsp:spPr>
        <a:xfrm>
          <a:off x="0" y="4528121"/>
          <a:ext cx="6912245" cy="973440"/>
        </a:xfrm>
        <a:prstGeom prst="roundRect">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bg1"/>
              </a:solidFill>
              <a:latin typeface="Montserrat" panose="00000500000000000000" pitchFamily="2" charset="0"/>
            </a:rPr>
            <a:t>Time Management: </a:t>
          </a:r>
          <a:r>
            <a:rPr lang="en-GB" sz="1600" kern="1200" dirty="0">
              <a:solidFill>
                <a:schemeClr val="bg1"/>
              </a:solidFill>
              <a:latin typeface="Montserrat" panose="00000500000000000000" pitchFamily="2" charset="0"/>
            </a:rPr>
            <a:t>Stick to the allotted time (e.g., 3-5 minutes). </a:t>
          </a:r>
          <a:endParaRPr lang="en-US" sz="1600" kern="1200" dirty="0">
            <a:solidFill>
              <a:schemeClr val="bg1"/>
            </a:solidFill>
            <a:latin typeface="Montserrat" panose="00000500000000000000" pitchFamily="2" charset="0"/>
          </a:endParaRPr>
        </a:p>
      </dsp:txBody>
      <dsp:txXfrm>
        <a:off x="47519" y="4575640"/>
        <a:ext cx="6817207" cy="8784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B2C82-1E04-4DE2-AF07-1A3F351BC065}" type="datetimeFigureOut">
              <a:rPr lang="en-GB" smtClean="0"/>
              <a:t>10/11/2025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E4BAE-6ED1-4BEC-85B6-E41927CC5A05}" type="slidenum">
              <a:rPr lang="en-GB" smtClean="0"/>
              <a:t>‹#›</a:t>
            </a:fld>
            <a:endParaRPr lang="en-GB"/>
          </a:p>
        </p:txBody>
      </p:sp>
    </p:spTree>
    <p:extLst>
      <p:ext uri="{BB962C8B-B14F-4D97-AF65-F5344CB8AC3E}">
        <p14:creationId xmlns:p14="http://schemas.microsoft.com/office/powerpoint/2010/main" val="96594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EE8AB-2935-262A-17D7-5174B8851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603A1-D585-66EC-FE62-EF6A93DA30BE}"/>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932F9C2C-4DEF-01A5-FEE8-57610D05B6B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EACE802-82B2-75D4-3B3A-65E06D83B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3E4BAE-6ED1-4BEC-85B6-E41927CC5A0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153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C89E8-49C8-CDDB-51AC-8BF1C9DA6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EB75D8-F4EE-34EF-BFA5-C3F5E3C6EA9B}"/>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424FD410-CE58-46D4-68E4-DFDD67C680F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AAC6E6-6B66-17F0-B42A-9A060606E09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3E4BAE-6ED1-4BEC-85B6-E41927CC5A0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8725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61609-DCC2-F68C-B42A-F92ED6D7F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B5431-E79D-3B82-828E-9B410C1BED65}"/>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BE60F116-04B2-6773-7E41-A2810201C9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288AEE-35C1-1008-66A4-40923EB19C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3E4BAE-6ED1-4BEC-85B6-E41927CC5A0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399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89B11-5930-E12B-98D0-C2D06C8AB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DA5C8-DA6D-4B24-3D37-0DCB727CE7E1}"/>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E44C6D57-C36C-61C9-7BC5-C248DC0EC4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B6F94B-A37A-EAB7-1322-050E5D95DB9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3E4BAE-6ED1-4BEC-85B6-E41927CC5A0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4265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33213-7230-76A5-1922-0F74A9AC1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8E859-C8A7-9901-42F7-47906F1CF31B}"/>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020981E0-DE2C-E65C-9EB6-D308593A119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A917EF0-58EE-20F6-8EE1-A13A94BA01C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3E4BAE-6ED1-4BEC-85B6-E41927CC5A0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455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rid of the image if you don’t like – elevator pitch metaphor </a:t>
            </a:r>
          </a:p>
        </p:txBody>
      </p:sp>
      <p:sp>
        <p:nvSpPr>
          <p:cNvPr id="4" name="Slide Number Placeholder 3"/>
          <p:cNvSpPr>
            <a:spLocks noGrp="1"/>
          </p:cNvSpPr>
          <p:nvPr>
            <p:ph type="sldNum" sz="quarter" idx="5"/>
          </p:nvPr>
        </p:nvSpPr>
        <p:spPr/>
        <p:txBody>
          <a:bodyPr/>
          <a:lstStyle/>
          <a:p>
            <a:fld id="{743E4BAE-6ED1-4BEC-85B6-E41927CC5A05}" type="slidenum">
              <a:rPr lang="en-GB" smtClean="0"/>
              <a:t>19</a:t>
            </a:fld>
            <a:endParaRPr lang="en-GB"/>
          </a:p>
        </p:txBody>
      </p:sp>
    </p:spTree>
    <p:extLst>
      <p:ext uri="{BB962C8B-B14F-4D97-AF65-F5344CB8AC3E}">
        <p14:creationId xmlns:p14="http://schemas.microsoft.com/office/powerpoint/2010/main" val="248963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GB"/>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GB"/>
              <a:t>Click to edit Master subtitle style</a:t>
            </a:r>
            <a:endParaRPr lang="en-US" dirty="0"/>
          </a:p>
        </p:txBody>
      </p:sp>
      <p:sp>
        <p:nvSpPr>
          <p:cNvPr id="7" name="Date Placeholder 6"/>
          <p:cNvSpPr>
            <a:spLocks noGrp="1"/>
          </p:cNvSpPr>
          <p:nvPr>
            <p:ph type="dt" sz="half" idx="10"/>
          </p:nvPr>
        </p:nvSpPr>
        <p:spPr/>
        <p:txBody>
          <a:bodyPr/>
          <a:lstStyle/>
          <a:p>
            <a:fld id="{DAD2D33F-E725-4599-BA33-18BC9E6E4D2C}" type="datetimeFigureOut">
              <a:rPr lang="en-GB" smtClean="0"/>
              <a:t>10/11/2025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54247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2184158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949245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9630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GB"/>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289861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DAD2D33F-E725-4599-BA33-18BC9E6E4D2C}" type="datetimeFigureOut">
              <a:rPr lang="en-GB" smtClean="0"/>
              <a:t>10/11/2025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4072982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DAD2D33F-E725-4599-BA33-18BC9E6E4D2C}" type="datetimeFigureOut">
              <a:rPr lang="en-GB" smtClean="0"/>
              <a:t>10/11/2025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209560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AD2D33F-E725-4599-BA33-18BC9E6E4D2C}"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252693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AD2D33F-E725-4599-BA33-18BC9E6E4D2C}"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95327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AD2D33F-E725-4599-BA33-18BC9E6E4D2C}"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301607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GB"/>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AD2D33F-E725-4599-BA33-18BC9E6E4D2C}"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10015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AD2D33F-E725-4599-BA33-18BC9E6E4D2C}"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241145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AD2D33F-E725-4599-BA33-18BC9E6E4D2C}" type="datetimeFigureOut">
              <a:rPr lang="en-GB" smtClean="0"/>
              <a:t>10/11/2025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81911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AD2D33F-E725-4599-BA33-18BC9E6E4D2C}" type="datetimeFigureOut">
              <a:rPr lang="en-GB" smtClean="0"/>
              <a:t>10/11/2025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370712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2D33F-E725-4599-BA33-18BC9E6E4D2C}" type="datetimeFigureOut">
              <a:rPr lang="en-GB" smtClean="0"/>
              <a:t>10/11/2025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259898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15486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313909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0">
              <a:schemeClr val="accent6">
                <a:lumMod val="0"/>
                <a:lumOff val="100000"/>
              </a:schemeClr>
            </a:gs>
            <a:gs pos="87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AD2D33F-E725-4599-BA33-18BC9E6E4D2C}" type="datetimeFigureOut">
              <a:rPr lang="en-GB" smtClean="0"/>
              <a:t>10/11/2025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50A51BB-2791-4C84-B32F-1CCB8043C425}" type="slidenum">
              <a:rPr lang="en-GB" smtClean="0"/>
              <a:t>‹#›</a:t>
            </a:fld>
            <a:endParaRPr lang="en-GB"/>
          </a:p>
        </p:txBody>
      </p:sp>
    </p:spTree>
    <p:extLst>
      <p:ext uri="{BB962C8B-B14F-4D97-AF65-F5344CB8AC3E}">
        <p14:creationId xmlns:p14="http://schemas.microsoft.com/office/powerpoint/2010/main" val="413441140"/>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3E5F-E0D5-B9BB-26C1-A1121AE2D133}"/>
              </a:ext>
            </a:extLst>
          </p:cNvPr>
          <p:cNvSpPr>
            <a:spLocks noGrp="1"/>
          </p:cNvSpPr>
          <p:nvPr>
            <p:ph type="title"/>
          </p:nvPr>
        </p:nvSpPr>
        <p:spPr/>
        <p:txBody>
          <a:bodyPr/>
          <a:lstStyle/>
          <a:p>
            <a:endParaRPr lang="en-ZA"/>
          </a:p>
        </p:txBody>
      </p:sp>
      <p:pic>
        <p:nvPicPr>
          <p:cNvPr id="3" name="Picture 2">
            <a:extLst>
              <a:ext uri="{FF2B5EF4-FFF2-40B4-BE49-F238E27FC236}">
                <a16:creationId xmlns:a16="http://schemas.microsoft.com/office/drawing/2014/main" id="{D7E52FB7-B99E-17CF-02B2-01832A948F08}"/>
              </a:ext>
            </a:extLst>
          </p:cNvPr>
          <p:cNvPicPr>
            <a:picLocks noChangeAspect="1"/>
          </p:cNvPicPr>
          <p:nvPr/>
        </p:nvPicPr>
        <p:blipFill>
          <a:blip r:embed="rId2"/>
          <a:stretch>
            <a:fillRect/>
          </a:stretch>
        </p:blipFill>
        <p:spPr>
          <a:xfrm>
            <a:off x="0" y="-1"/>
            <a:ext cx="12192000" cy="6858001"/>
          </a:xfrm>
          <a:prstGeom prst="rect">
            <a:avLst/>
          </a:prstGeom>
        </p:spPr>
      </p:pic>
      <p:sp>
        <p:nvSpPr>
          <p:cNvPr id="6" name="TextBox 5">
            <a:extLst>
              <a:ext uri="{FF2B5EF4-FFF2-40B4-BE49-F238E27FC236}">
                <a16:creationId xmlns:a16="http://schemas.microsoft.com/office/drawing/2014/main" id="{19611033-7F76-DC02-49B6-37A3C2CFC2BA}"/>
              </a:ext>
            </a:extLst>
          </p:cNvPr>
          <p:cNvSpPr txBox="1"/>
          <p:nvPr/>
        </p:nvSpPr>
        <p:spPr>
          <a:xfrm>
            <a:off x="7341476" y="1821036"/>
            <a:ext cx="6169572" cy="280076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BUILDING THE CREATIVE ECONOMY IN AFRICA</a:t>
            </a:r>
            <a:endParaRPr kumimoji="0" lang="en-ZA"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7" name="Picture 6" descr="A logo with white text&#10;&#10;AI-generated content may be incorrect.">
            <a:extLst>
              <a:ext uri="{FF2B5EF4-FFF2-40B4-BE49-F238E27FC236}">
                <a16:creationId xmlns:a16="http://schemas.microsoft.com/office/drawing/2014/main" id="{1F4209EC-7084-989A-DD6F-3441579F7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8886" y="5389760"/>
            <a:ext cx="1513235" cy="1260000"/>
          </a:xfrm>
          <a:prstGeom prst="rect">
            <a:avLst/>
          </a:prstGeom>
        </p:spPr>
      </p:pic>
    </p:spTree>
    <p:extLst>
      <p:ext uri="{BB962C8B-B14F-4D97-AF65-F5344CB8AC3E}">
        <p14:creationId xmlns:p14="http://schemas.microsoft.com/office/powerpoint/2010/main" val="163334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6441202E-D411-2D0C-010A-11A5E6F81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DD62D-6935-97FE-6179-8F3E94FCD988}"/>
              </a:ext>
            </a:extLst>
          </p:cNvPr>
          <p:cNvSpPr>
            <a:spLocks noGrp="1"/>
          </p:cNvSpPr>
          <p:nvPr>
            <p:ph type="title"/>
          </p:nvPr>
        </p:nvSpPr>
        <p:spPr>
          <a:xfrm>
            <a:off x="1705281" y="281804"/>
            <a:ext cx="8781437" cy="946334"/>
          </a:xfrm>
        </p:spPr>
        <p:txBody>
          <a:bodyPr>
            <a:noAutofit/>
          </a:bodyPr>
          <a:lstStyle/>
          <a:p>
            <a:pPr algn="ctr"/>
            <a:r>
              <a:rPr lang="en-GB" sz="4400" dirty="0">
                <a:latin typeface="Montserrat" panose="00000500000000000000" pitchFamily="2" charset="0"/>
              </a:rPr>
              <a:t>Why Use Online Marketing?</a:t>
            </a:r>
          </a:p>
        </p:txBody>
      </p:sp>
      <p:sp>
        <p:nvSpPr>
          <p:cNvPr id="3" name="TextBox 2">
            <a:extLst>
              <a:ext uri="{FF2B5EF4-FFF2-40B4-BE49-F238E27FC236}">
                <a16:creationId xmlns:a16="http://schemas.microsoft.com/office/drawing/2014/main" id="{2EA8DF3E-AD97-8AC9-A182-309D520E8558}"/>
              </a:ext>
            </a:extLst>
          </p:cNvPr>
          <p:cNvSpPr txBox="1"/>
          <p:nvPr/>
        </p:nvSpPr>
        <p:spPr>
          <a:xfrm>
            <a:off x="2090057" y="1290580"/>
            <a:ext cx="7946384" cy="3693319"/>
          </a:xfrm>
          <a:prstGeom prst="rect">
            <a:avLst/>
          </a:prstGeom>
          <a:solidFill>
            <a:schemeClr val="accent2">
              <a:lumMod val="75000"/>
            </a:schemeClr>
          </a:solidFill>
          <a:ln w="28575">
            <a:noFill/>
          </a:ln>
        </p:spPr>
        <p:txBody>
          <a:bodyPr wrap="square" rtlCol="0">
            <a:spAutoFit/>
          </a:bodyPr>
          <a:lstStyle/>
          <a:p>
            <a:pPr lvl="0"/>
            <a:r>
              <a:rPr lang="en-GB" dirty="0">
                <a:solidFill>
                  <a:schemeClr val="bg1"/>
                </a:solidFill>
                <a:latin typeface="Montserrat" panose="00000500000000000000" pitchFamily="2" charset="0"/>
              </a:rPr>
              <a:t>               </a:t>
            </a:r>
          </a:p>
          <a:p>
            <a:pPr lvl="0"/>
            <a:r>
              <a:rPr lang="en-GB" dirty="0">
                <a:solidFill>
                  <a:schemeClr val="bg1"/>
                </a:solidFill>
                <a:latin typeface="Montserrat" panose="00000500000000000000" pitchFamily="2" charset="0"/>
              </a:rPr>
              <a:t>                                                         </a:t>
            </a:r>
            <a:r>
              <a:rPr lang="en-GB" dirty="0">
                <a:latin typeface="Montserrat" panose="00000500000000000000" pitchFamily="2" charset="0"/>
              </a:rPr>
              <a:t>Reach b</a:t>
            </a:r>
            <a:r>
              <a:rPr lang="en-GB" sz="2000" dirty="0">
                <a:latin typeface="Montserrat" panose="00000500000000000000" pitchFamily="2" charset="0"/>
              </a:rPr>
              <a:t>eyond local audiences</a:t>
            </a:r>
          </a:p>
          <a:p>
            <a:pPr lvl="0"/>
            <a:endParaRPr lang="en-GB" sz="2000" dirty="0">
              <a:solidFill>
                <a:schemeClr val="bg1"/>
              </a:solidFill>
              <a:latin typeface="Montserrat" panose="00000500000000000000" pitchFamily="2" charset="0"/>
            </a:endParaRPr>
          </a:p>
          <a:p>
            <a:pPr lvl="0"/>
            <a:endParaRPr lang="en-GB" sz="2000" dirty="0">
              <a:solidFill>
                <a:schemeClr val="bg1"/>
              </a:solidFill>
              <a:latin typeface="Montserrat" panose="00000500000000000000" pitchFamily="2" charset="0"/>
            </a:endParaRPr>
          </a:p>
          <a:p>
            <a:pPr lvl="0"/>
            <a:r>
              <a:rPr lang="en-GB" sz="2000" dirty="0">
                <a:solidFill>
                  <a:schemeClr val="bg1"/>
                </a:solidFill>
                <a:latin typeface="Montserrat" panose="00000500000000000000" pitchFamily="2" charset="0"/>
              </a:rPr>
              <a:t>                                                   </a:t>
            </a:r>
            <a:r>
              <a:rPr lang="en-GB" sz="2000" dirty="0">
                <a:latin typeface="Montserrat" panose="00000500000000000000" pitchFamily="2" charset="0"/>
              </a:rPr>
              <a:t>Global visibility </a:t>
            </a:r>
          </a:p>
          <a:p>
            <a:pPr lvl="0"/>
            <a:endParaRPr lang="en-GB" sz="2000" dirty="0">
              <a:solidFill>
                <a:schemeClr val="bg1"/>
              </a:solidFill>
              <a:latin typeface="Montserrat" panose="00000500000000000000" pitchFamily="2" charset="0"/>
            </a:endParaRPr>
          </a:p>
          <a:p>
            <a:pPr lvl="0"/>
            <a:endParaRPr lang="en-GB" sz="2000" dirty="0">
              <a:solidFill>
                <a:schemeClr val="bg1"/>
              </a:solidFill>
              <a:latin typeface="Montserrat" panose="00000500000000000000" pitchFamily="2" charset="0"/>
            </a:endParaRPr>
          </a:p>
          <a:p>
            <a:pPr lvl="0"/>
            <a:r>
              <a:rPr lang="en-GB" sz="2000" dirty="0">
                <a:solidFill>
                  <a:schemeClr val="bg1"/>
                </a:solidFill>
                <a:latin typeface="Montserrat" panose="00000500000000000000" pitchFamily="2" charset="0"/>
              </a:rPr>
              <a:t>                                                    </a:t>
            </a:r>
            <a:r>
              <a:rPr lang="en-GB" sz="2000" dirty="0">
                <a:latin typeface="Montserrat" panose="00000500000000000000" pitchFamily="2" charset="0"/>
              </a:rPr>
              <a:t>24/7 accessibility</a:t>
            </a:r>
          </a:p>
          <a:p>
            <a:pPr lvl="0"/>
            <a:endParaRPr lang="en-US" sz="2000" dirty="0">
              <a:solidFill>
                <a:schemeClr val="bg1"/>
              </a:solidFill>
              <a:latin typeface="Montserrat" panose="00000500000000000000" pitchFamily="2" charset="0"/>
            </a:endParaRPr>
          </a:p>
          <a:p>
            <a:pPr lvl="0"/>
            <a:endParaRPr lang="en-US" sz="2000" dirty="0"/>
          </a:p>
          <a:p>
            <a:pPr lvl="0"/>
            <a:endParaRPr lang="en-ZA" dirty="0"/>
          </a:p>
          <a:p>
            <a:pPr>
              <a:spcAft>
                <a:spcPts val="600"/>
              </a:spcAft>
            </a:pPr>
            <a:r>
              <a:rPr lang="en-GB" dirty="0"/>
              <a:t> </a:t>
            </a:r>
          </a:p>
        </p:txBody>
      </p:sp>
      <p:sp>
        <p:nvSpPr>
          <p:cNvPr id="5" name="TextBox 4">
            <a:extLst>
              <a:ext uri="{FF2B5EF4-FFF2-40B4-BE49-F238E27FC236}">
                <a16:creationId xmlns:a16="http://schemas.microsoft.com/office/drawing/2014/main" id="{8EDE5717-6FC9-C647-3357-5CAAF3285AD5}"/>
              </a:ext>
            </a:extLst>
          </p:cNvPr>
          <p:cNvSpPr txBox="1"/>
          <p:nvPr/>
        </p:nvSpPr>
        <p:spPr>
          <a:xfrm>
            <a:off x="830990" y="4470796"/>
            <a:ext cx="10232571" cy="79345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400" dirty="0">
                <a:latin typeface="Montserrat" panose="00000500000000000000" pitchFamily="2" charset="0"/>
                <a:ea typeface="+mj-ea"/>
                <a:cs typeface="+mj-cs"/>
              </a:rPr>
              <a:t>How?</a:t>
            </a:r>
          </a:p>
        </p:txBody>
      </p:sp>
      <p:pic>
        <p:nvPicPr>
          <p:cNvPr id="7" name="Picture 6" descr="A black background with a black square&#10;&#10;AI-generated content may be incorrect.">
            <a:extLst>
              <a:ext uri="{FF2B5EF4-FFF2-40B4-BE49-F238E27FC236}">
                <a16:creationId xmlns:a16="http://schemas.microsoft.com/office/drawing/2014/main" id="{CA1FACF0-D3F9-7933-DAE2-9EF700D4F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939" y="1415464"/>
            <a:ext cx="801087" cy="773049"/>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2F4DAEC6-6EDA-D6C4-FCB7-D72B1310A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939" y="2410974"/>
            <a:ext cx="698237" cy="793452"/>
          </a:xfrm>
          <a:prstGeom prst="rect">
            <a:avLst/>
          </a:prstGeom>
        </p:spPr>
      </p:pic>
      <p:pic>
        <p:nvPicPr>
          <p:cNvPr id="13" name="Picture 12">
            <a:extLst>
              <a:ext uri="{FF2B5EF4-FFF2-40B4-BE49-F238E27FC236}">
                <a16:creationId xmlns:a16="http://schemas.microsoft.com/office/drawing/2014/main" id="{04821FD1-D156-2CB8-EF14-F97D0D884A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395" y="3426887"/>
            <a:ext cx="765405" cy="765405"/>
          </a:xfrm>
          <a:prstGeom prst="rect">
            <a:avLst/>
          </a:prstGeom>
        </p:spPr>
      </p:pic>
      <p:pic>
        <p:nvPicPr>
          <p:cNvPr id="23" name="Picture 22" descr="A black and white image of a globe with a cursor&#10;&#10;AI-generated content may be incorrect.">
            <a:extLst>
              <a:ext uri="{FF2B5EF4-FFF2-40B4-BE49-F238E27FC236}">
                <a16:creationId xmlns:a16="http://schemas.microsoft.com/office/drawing/2014/main" id="{6DA937CB-0196-34E3-F16C-8D64EE2E3B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1944" y="5262403"/>
            <a:ext cx="1402538" cy="1402538"/>
          </a:xfrm>
          <a:prstGeom prst="rect">
            <a:avLst/>
          </a:prstGeom>
        </p:spPr>
      </p:pic>
      <p:pic>
        <p:nvPicPr>
          <p:cNvPr id="26" name="Picture 25" descr="A computer screen with icons on it&#10;&#10;AI-generated content may be incorrect.">
            <a:extLst>
              <a:ext uri="{FF2B5EF4-FFF2-40B4-BE49-F238E27FC236}">
                <a16:creationId xmlns:a16="http://schemas.microsoft.com/office/drawing/2014/main" id="{C00B9DF6-0202-1841-BF24-D0B1966B9E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3675" y="5358580"/>
            <a:ext cx="1383360" cy="1321109"/>
          </a:xfrm>
          <a:prstGeom prst="rect">
            <a:avLst/>
          </a:prstGeom>
        </p:spPr>
      </p:pic>
    </p:spTree>
    <p:extLst>
      <p:ext uri="{BB962C8B-B14F-4D97-AF65-F5344CB8AC3E}">
        <p14:creationId xmlns:p14="http://schemas.microsoft.com/office/powerpoint/2010/main" val="270083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134" name="Rectangle 5133">
            <a:extLst>
              <a:ext uri="{FF2B5EF4-FFF2-40B4-BE49-F238E27FC236}">
                <a16:creationId xmlns:a16="http://schemas.microsoft.com/office/drawing/2014/main" id="{735192CD-0258-4C84-92BF-7084314C9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26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36" name="Rectangle 5135">
            <a:extLst>
              <a:ext uri="{FF2B5EF4-FFF2-40B4-BE49-F238E27FC236}">
                <a16:creationId xmlns:a16="http://schemas.microsoft.com/office/drawing/2014/main" id="{67D11167-FBCB-4668-B439-471935EF8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5F0C4101-1346-6800-1CE6-F368C2FB6948}"/>
              </a:ext>
            </a:extLst>
          </p:cNvPr>
          <p:cNvGraphicFramePr/>
          <p:nvPr>
            <p:extLst>
              <p:ext uri="{D42A27DB-BD31-4B8C-83A1-F6EECF244321}">
                <p14:modId xmlns:p14="http://schemas.microsoft.com/office/powerpoint/2010/main" val="241749047"/>
              </p:ext>
            </p:extLst>
          </p:nvPr>
        </p:nvGraphicFramePr>
        <p:xfrm>
          <a:off x="838201" y="2141537"/>
          <a:ext cx="454530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D97F2145-12DF-C6C1-448B-E1802F20C27C}"/>
              </a:ext>
            </a:extLst>
          </p:cNvPr>
          <p:cNvSpPr/>
          <p:nvPr/>
        </p:nvSpPr>
        <p:spPr>
          <a:xfrm>
            <a:off x="6516414" y="1690688"/>
            <a:ext cx="515007" cy="353295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257C131-8B55-29E4-C30B-11EBF835A290}"/>
              </a:ext>
            </a:extLst>
          </p:cNvPr>
          <p:cNvSpPr/>
          <p:nvPr/>
        </p:nvSpPr>
        <p:spPr>
          <a:xfrm>
            <a:off x="11353799" y="1690688"/>
            <a:ext cx="515007" cy="353295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erson typing on a computer&#10;&#10;AI-generated content may be incorrect.">
            <a:extLst>
              <a:ext uri="{FF2B5EF4-FFF2-40B4-BE49-F238E27FC236}">
                <a16:creationId xmlns:a16="http://schemas.microsoft.com/office/drawing/2014/main" id="{562862EE-DFDD-D597-FA57-1DABA09D4C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168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97D2B33-082B-35CB-277B-B8E851545AB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F34F3C-77C9-3EAA-0F6B-FFCF13673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Rectangle 10">
            <a:extLst>
              <a:ext uri="{FF2B5EF4-FFF2-40B4-BE49-F238E27FC236}">
                <a16:creationId xmlns:a16="http://schemas.microsoft.com/office/drawing/2014/main" id="{2E962EFD-1C0C-FB39-0517-2EB6D7C33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 name="TextBox 3">
            <a:extLst>
              <a:ext uri="{FF2B5EF4-FFF2-40B4-BE49-F238E27FC236}">
                <a16:creationId xmlns:a16="http://schemas.microsoft.com/office/drawing/2014/main" id="{807A8655-B330-CF0C-C856-C06F2F50E323}"/>
              </a:ext>
            </a:extLst>
          </p:cNvPr>
          <p:cNvSpPr txBox="1"/>
          <p:nvPr/>
        </p:nvSpPr>
        <p:spPr>
          <a:xfrm>
            <a:off x="4756825" y="243188"/>
            <a:ext cx="7130375" cy="6496569"/>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rbel" panose="020B0503020204020204"/>
                <a:ea typeface="+mn-ea"/>
                <a:cs typeface="+mn-cs"/>
              </a:rPr>
              <a:t> </a:t>
            </a:r>
          </a:p>
        </p:txBody>
      </p:sp>
      <p:sp>
        <p:nvSpPr>
          <p:cNvPr id="13" name="Rectangle 12">
            <a:extLst>
              <a:ext uri="{FF2B5EF4-FFF2-40B4-BE49-F238E27FC236}">
                <a16:creationId xmlns:a16="http://schemas.microsoft.com/office/drawing/2014/main" id="{BF035EEE-C8E4-97A0-6425-211D99669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DCBC2201-B4D7-BDAB-0D55-4A430492F88F}"/>
              </a:ext>
            </a:extLst>
          </p:cNvPr>
          <p:cNvSpPr txBox="1"/>
          <p:nvPr/>
        </p:nvSpPr>
        <p:spPr>
          <a:xfrm>
            <a:off x="1199535" y="-2"/>
            <a:ext cx="3453905" cy="6858000"/>
          </a:xfrm>
          <a:prstGeom prst="rect">
            <a:avLst/>
          </a:prstGeom>
          <a:solidFill>
            <a:schemeClr val="accent2">
              <a:lumMod val="75000"/>
            </a:schemeClr>
          </a:solidFill>
          <a:ln>
            <a:solidFill>
              <a:schemeClr val="accent2">
                <a:lumMod val="75000"/>
              </a:schemeClr>
            </a:solidFill>
          </a:ln>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u="none" strike="noStrike" kern="1200" cap="none" spc="0" normalizeH="0" baseline="0" noProof="0" dirty="0">
                <a:ln>
                  <a:noFill/>
                </a:ln>
                <a:effectLst/>
                <a:uLnTx/>
                <a:uFillTx/>
                <a:latin typeface="Montserrat" panose="00000500000000000000" pitchFamily="2" charset="0"/>
                <a:ea typeface="+mn-ea"/>
                <a:cs typeface="+mn-cs"/>
              </a:rPr>
              <a:t>Activity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effectLst/>
                <a:uLnTx/>
                <a:uFillTx/>
                <a:latin typeface="Montserrat" panose="00000500000000000000" pitchFamily="2" charset="0"/>
                <a:ea typeface="+mn-ea"/>
                <a:cs typeface="+mn-cs"/>
              </a:rPr>
              <a:t>Do You Have 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effectLst/>
                <a:uLnTx/>
                <a:uFillTx/>
                <a:latin typeface="Montserrat" panose="00000500000000000000" pitchFamily="2" charset="0"/>
                <a:ea typeface="+mn-ea"/>
                <a:cs typeface="+mn-cs"/>
              </a:rPr>
              <a:t>Story to Tell? </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000" b="1" u="none" strike="noStrike" kern="1200" cap="none" spc="0" normalizeH="0" baseline="0" noProof="0" dirty="0">
              <a:ln>
                <a:noFill/>
              </a:ln>
              <a:solidFill>
                <a:schemeClr val="bg1"/>
              </a:solidFill>
              <a:effectLst/>
              <a:uLnTx/>
              <a:uFillTx/>
              <a:latin typeface="Montserrat" panose="00000500000000000000" pitchFamily="2" charset="0"/>
              <a:ea typeface="+mn-ea"/>
              <a:cs typeface="+mn-cs"/>
            </a:endParaRPr>
          </a:p>
        </p:txBody>
      </p:sp>
      <p:sp>
        <p:nvSpPr>
          <p:cNvPr id="6" name="TextBox 5">
            <a:extLst>
              <a:ext uri="{FF2B5EF4-FFF2-40B4-BE49-F238E27FC236}">
                <a16:creationId xmlns:a16="http://schemas.microsoft.com/office/drawing/2014/main" id="{25D161A6-547A-78F2-82DB-9E39245EF75D}"/>
              </a:ext>
            </a:extLst>
          </p:cNvPr>
          <p:cNvSpPr txBox="1"/>
          <p:nvPr/>
        </p:nvSpPr>
        <p:spPr>
          <a:xfrm>
            <a:off x="5274012" y="2482063"/>
            <a:ext cx="6096000"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It is likely that there is already a story sitting behind your business, whether you use it actively in your marketing or not.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Is there a story behind your brand? </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If so, is it a personal story, about your community and culture, or more about your art form or product?  </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Why is this story so important to your business</a:t>
            </a:r>
            <a:r>
              <a:rPr kumimoji="0" lang="en-GB" sz="1600" b="0" i="0" u="none" strike="noStrike" kern="1200" cap="none" spc="0" normalizeH="0" baseline="0" noProof="0" dirty="0">
                <a:ln>
                  <a:noFill/>
                </a:ln>
                <a:solidFill>
                  <a:prstClr val="black"/>
                </a:solidFill>
                <a:effectLst/>
                <a:uLnTx/>
                <a:uFillTx/>
                <a:latin typeface="Corbel" panose="020B0503020204020204"/>
                <a:ea typeface="+mn-ea"/>
                <a:cs typeface="+mn-cs"/>
              </a:rPr>
              <a:t>? </a:t>
            </a:r>
          </a:p>
        </p:txBody>
      </p:sp>
      <p:sp>
        <p:nvSpPr>
          <p:cNvPr id="8" name="TextBox 7">
            <a:extLst>
              <a:ext uri="{FF2B5EF4-FFF2-40B4-BE49-F238E27FC236}">
                <a16:creationId xmlns:a16="http://schemas.microsoft.com/office/drawing/2014/main" id="{B2271491-CF1B-7BF6-BCBB-196B073ED9C1}"/>
              </a:ext>
            </a:extLst>
          </p:cNvPr>
          <p:cNvSpPr txBox="1"/>
          <p:nvPr/>
        </p:nvSpPr>
        <p:spPr>
          <a:xfrm>
            <a:off x="5274012" y="1640689"/>
            <a:ext cx="6096000" cy="646331"/>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Storytelling connects emotionally with audiences, making your brand relatable and memorable. </a:t>
            </a: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213300501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6FE8E444-C963-A4B7-097A-127E88EBDF63}"/>
            </a:ext>
          </a:extLst>
        </p:cNvPr>
        <p:cNvGrpSpPr/>
        <p:nvPr/>
      </p:nvGrpSpPr>
      <p:grpSpPr>
        <a:xfrm>
          <a:off x="0" y="0"/>
          <a:ext cx="0" cy="0"/>
          <a:chOff x="0" y="0"/>
          <a:chExt cx="0" cy="0"/>
        </a:xfrm>
      </p:grpSpPr>
      <p:pic>
        <p:nvPicPr>
          <p:cNvPr id="9" name="Picture 8" descr="A group of people holding torches&#10;&#10;Description automatically generated">
            <a:extLst>
              <a:ext uri="{FF2B5EF4-FFF2-40B4-BE49-F238E27FC236}">
                <a16:creationId xmlns:a16="http://schemas.microsoft.com/office/drawing/2014/main" id="{4D5EB78F-4204-9CEA-D850-8FF7261F7049}"/>
              </a:ext>
            </a:extLst>
          </p:cNvPr>
          <p:cNvPicPr>
            <a:picLocks noChangeAspect="1"/>
          </p:cNvPicPr>
          <p:nvPr/>
        </p:nvPicPr>
        <p:blipFill>
          <a:blip r:embed="rId2">
            <a:extLst>
              <a:ext uri="{28A0092B-C50C-407E-A947-70E740481C1C}">
                <a14:useLocalDpi xmlns:a14="http://schemas.microsoft.com/office/drawing/2010/main" val="0"/>
              </a:ext>
            </a:extLst>
          </a:blip>
          <a:srcRect l="9047" r="36837" b="-1"/>
          <a:stretch/>
        </p:blipFill>
        <p:spPr>
          <a:xfrm>
            <a:off x="7552944" y="10"/>
            <a:ext cx="4639056" cy="6857990"/>
          </a:xfrm>
          <a:prstGeom prst="rect">
            <a:avLst/>
          </a:prstGeom>
        </p:spPr>
      </p:pic>
      <p:sp useBgFill="1">
        <p:nvSpPr>
          <p:cNvPr id="15" name="Rectangle 14">
            <a:extLst>
              <a:ext uri="{FF2B5EF4-FFF2-40B4-BE49-F238E27FC236}">
                <a16:creationId xmlns:a16="http://schemas.microsoft.com/office/drawing/2014/main" id="{5E738529-F774-9A79-AD6D-8A405D33E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9F65991-78C8-21C3-E26A-ED4674F571D6}"/>
              </a:ext>
            </a:extLst>
          </p:cNvPr>
          <p:cNvSpPr txBox="1"/>
          <p:nvPr/>
        </p:nvSpPr>
        <p:spPr>
          <a:xfrm>
            <a:off x="330087" y="277576"/>
            <a:ext cx="6361590" cy="1325563"/>
          </a:xfrm>
          <a:prstGeom prst="rect">
            <a:avLst/>
          </a:prstGeom>
        </p:spPr>
        <p:txBody>
          <a:bodyPr vert="horz" lIns="91440" tIns="45720" rIns="91440" bIns="45720" rtlCol="0" anchor="ctr">
            <a:noAutofit/>
          </a:bodyPr>
          <a:lstStyle/>
          <a:p>
            <a:pPr defTabSz="914400">
              <a:lnSpc>
                <a:spcPct val="90000"/>
              </a:lnSpc>
              <a:spcBef>
                <a:spcPct val="0"/>
              </a:spcBef>
              <a:spcAft>
                <a:spcPts val="600"/>
              </a:spcAft>
            </a:pPr>
            <a:endParaRPr lang="en-US" sz="4400" dirty="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ontserrat" panose="00000500000000000000" pitchFamily="2" charset="0"/>
              <a:ea typeface="+mj-ea"/>
              <a:cs typeface="+mj-cs"/>
            </a:endParaRPr>
          </a:p>
        </p:txBody>
      </p:sp>
      <p:sp>
        <p:nvSpPr>
          <p:cNvPr id="10" name="TextBox 9">
            <a:extLst>
              <a:ext uri="{FF2B5EF4-FFF2-40B4-BE49-F238E27FC236}">
                <a16:creationId xmlns:a16="http://schemas.microsoft.com/office/drawing/2014/main" id="{FBC59A0B-0302-70D8-49E1-191D996A2775}"/>
              </a:ext>
            </a:extLst>
          </p:cNvPr>
          <p:cNvSpPr txBox="1"/>
          <p:nvPr/>
        </p:nvSpPr>
        <p:spPr>
          <a:xfrm>
            <a:off x="153953" y="715745"/>
            <a:ext cx="6968357" cy="4667250"/>
          </a:xfrm>
          <a:prstGeom prst="rect">
            <a:avLst/>
          </a:prstGeom>
        </p:spPr>
        <p:txBody>
          <a:bodyPr vert="horz" lIns="91440" tIns="45720" rIns="91440" bIns="45720" rtlCol="0">
            <a:normAutofit/>
          </a:bodyPr>
          <a:lstStyle/>
          <a:p>
            <a:pPr defTabSz="914400">
              <a:lnSpc>
                <a:spcPct val="90000"/>
              </a:lnSpc>
              <a:spcAft>
                <a:spcPts val="600"/>
              </a:spcAft>
            </a:pPr>
            <a:r>
              <a:rPr lang="en-US" sz="4300" b="1" dirty="0">
                <a:latin typeface="Montserrat" panose="00000500000000000000" pitchFamily="2" charset="0"/>
              </a:rPr>
              <a:t>Activity 4: </a:t>
            </a:r>
          </a:p>
          <a:p>
            <a:pPr defTabSz="914400">
              <a:lnSpc>
                <a:spcPct val="90000"/>
              </a:lnSpc>
              <a:spcAft>
                <a:spcPts val="600"/>
              </a:spcAft>
            </a:pPr>
            <a:r>
              <a:rPr lang="en-US" sz="4300" dirty="0">
                <a:latin typeface="Montserrat" panose="00000500000000000000" pitchFamily="2" charset="0"/>
              </a:rPr>
              <a:t>Creating Your Brand Story</a:t>
            </a:r>
            <a:endParaRPr lang="en-US" sz="2900" dirty="0">
              <a:latin typeface="Montserrat" panose="00000500000000000000" pitchFamily="2" charset="0"/>
            </a:endParaRPr>
          </a:p>
        </p:txBody>
      </p:sp>
      <p:sp>
        <p:nvSpPr>
          <p:cNvPr id="2" name="Rectangle 1">
            <a:extLst>
              <a:ext uri="{FF2B5EF4-FFF2-40B4-BE49-F238E27FC236}">
                <a16:creationId xmlns:a16="http://schemas.microsoft.com/office/drawing/2014/main" id="{842BE417-646D-30B9-218E-595071845BD6}"/>
              </a:ext>
            </a:extLst>
          </p:cNvPr>
          <p:cNvSpPr/>
          <p:nvPr/>
        </p:nvSpPr>
        <p:spPr>
          <a:xfrm>
            <a:off x="731748" y="2708496"/>
            <a:ext cx="6089447" cy="3949200"/>
          </a:xfrm>
          <a:prstGeom prst="rect">
            <a:avLst/>
          </a:prstGeom>
          <a:solidFill>
            <a:schemeClr val="tx2"/>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400" b="1" dirty="0">
              <a:solidFill>
                <a:schemeClr val="bg1"/>
              </a:solidFill>
              <a:latin typeface="Montserrat" panose="00000500000000000000" pitchFamily="2" charset="0"/>
            </a:endParaRPr>
          </a:p>
          <a:p>
            <a:r>
              <a:rPr lang="en-GB" sz="2400" b="1" dirty="0">
                <a:solidFill>
                  <a:schemeClr val="bg1"/>
                </a:solidFill>
                <a:latin typeface="Montserrat" panose="00000500000000000000" pitchFamily="2" charset="0"/>
              </a:rPr>
              <a:t>Step 1: </a:t>
            </a:r>
          </a:p>
          <a:p>
            <a:r>
              <a:rPr lang="en-GB" sz="2400" b="1" dirty="0">
                <a:solidFill>
                  <a:schemeClr val="bg1"/>
                </a:solidFill>
                <a:latin typeface="Montserrat" panose="00000500000000000000" pitchFamily="2" charset="0"/>
              </a:rPr>
              <a:t>Reflect on Your Story </a:t>
            </a:r>
          </a:p>
          <a:p>
            <a:endParaRPr lang="en-GB" sz="2400" b="1" dirty="0">
              <a:solidFill>
                <a:schemeClr val="bg1"/>
              </a:solidFill>
              <a:latin typeface="Montserrat" panose="00000500000000000000" pitchFamily="2" charset="0"/>
            </a:endParaRPr>
          </a:p>
          <a:p>
            <a:r>
              <a:rPr lang="en-GB" sz="1400" dirty="0">
                <a:solidFill>
                  <a:schemeClr val="bg1"/>
                </a:solidFill>
                <a:latin typeface="Montserrat" panose="00000500000000000000" pitchFamily="2" charset="0"/>
              </a:rPr>
              <a:t>Write down your story in a way that feels natural to you. Focus on capturing the core elements, emotions, and any key moments. Some guiding questions that can help you with this are:  </a:t>
            </a:r>
          </a:p>
          <a:p>
            <a:endParaRPr lang="en-GB" sz="1400" dirty="0">
              <a:solidFill>
                <a:schemeClr val="bg1"/>
              </a:solidFill>
              <a:latin typeface="Montserrat" panose="00000500000000000000" pitchFamily="2" charset="0"/>
            </a:endParaRPr>
          </a:p>
          <a:p>
            <a:pPr marL="342900" indent="-342900">
              <a:buFont typeface="+mj-lt"/>
              <a:buAutoNum type="arabicPeriod"/>
            </a:pPr>
            <a:r>
              <a:rPr lang="en-GB" sz="1400" dirty="0">
                <a:solidFill>
                  <a:schemeClr val="bg1"/>
                </a:solidFill>
                <a:latin typeface="Montserrat" panose="00000500000000000000" pitchFamily="2" charset="0"/>
              </a:rPr>
              <a:t>What is your story about? Write one sentence to explain it. </a:t>
            </a:r>
          </a:p>
          <a:p>
            <a:pPr marL="342900" indent="-342900">
              <a:buFont typeface="+mj-lt"/>
              <a:buAutoNum type="arabicPeriod"/>
            </a:pPr>
            <a:r>
              <a:rPr lang="en-GB" sz="1400" dirty="0">
                <a:solidFill>
                  <a:schemeClr val="bg1"/>
                </a:solidFill>
                <a:latin typeface="Montserrat" panose="00000500000000000000" pitchFamily="2" charset="0"/>
              </a:rPr>
              <a:t>How did you feel during the experience? </a:t>
            </a:r>
          </a:p>
          <a:p>
            <a:pPr marL="342900" indent="-342900">
              <a:buFont typeface="+mj-lt"/>
              <a:buAutoNum type="arabicPeriod"/>
            </a:pPr>
            <a:r>
              <a:rPr lang="en-GB" sz="1400" dirty="0">
                <a:solidFill>
                  <a:schemeClr val="bg1"/>
                </a:solidFill>
                <a:latin typeface="Montserrat" panose="00000500000000000000" pitchFamily="2" charset="0"/>
              </a:rPr>
              <a:t>What were the most important moments in your story? </a:t>
            </a:r>
          </a:p>
          <a:p>
            <a:pPr marL="342900" indent="-342900">
              <a:buFont typeface="+mj-lt"/>
              <a:buAutoNum type="arabicPeriod"/>
            </a:pPr>
            <a:r>
              <a:rPr lang="en-GB" sz="1400" dirty="0">
                <a:solidFill>
                  <a:schemeClr val="bg1"/>
                </a:solidFill>
                <a:latin typeface="Montserrat" panose="00000500000000000000" pitchFamily="2" charset="0"/>
              </a:rPr>
              <a:t>What details or people should you include to make the story clear? </a:t>
            </a:r>
          </a:p>
          <a:p>
            <a:pPr marL="342900" indent="-342900">
              <a:buFont typeface="+mj-lt"/>
              <a:buAutoNum type="arabicPeriod"/>
            </a:pPr>
            <a:r>
              <a:rPr lang="en-GB" sz="1400" dirty="0">
                <a:solidFill>
                  <a:schemeClr val="bg1"/>
                </a:solidFill>
                <a:latin typeface="Montserrat" panose="00000500000000000000" pitchFamily="2" charset="0"/>
              </a:rPr>
              <a:t>What message do you want others to take from your story?</a:t>
            </a:r>
            <a:endParaRPr lang="en-GB" sz="2400" dirty="0">
              <a:solidFill>
                <a:schemeClr val="bg1"/>
              </a:solidFill>
              <a:latin typeface="Montserrat" panose="00000500000000000000" pitchFamily="2" charset="0"/>
            </a:endParaRPr>
          </a:p>
          <a:p>
            <a:endParaRPr lang="en-GB" sz="1400" dirty="0">
              <a:solidFill>
                <a:schemeClr val="bg1"/>
              </a:solidFill>
              <a:latin typeface="Montserrat" panose="00000500000000000000" pitchFamily="2" charset="0"/>
            </a:endParaRPr>
          </a:p>
          <a:p>
            <a:pPr marL="285750" indent="-285750">
              <a:buFont typeface="Arial" panose="020B0604020202020204" pitchFamily="34" charset="0"/>
              <a:buChar char="•"/>
            </a:pPr>
            <a:endParaRPr lang="en-GB" sz="1400" dirty="0">
              <a:solidFill>
                <a:schemeClr val="bg1"/>
              </a:solidFill>
              <a:latin typeface="Montserrat" panose="00000500000000000000" pitchFamily="2" charset="0"/>
            </a:endParaRPr>
          </a:p>
          <a:p>
            <a:pPr marL="285750" indent="-285750">
              <a:buFont typeface="Arial" panose="020B0604020202020204" pitchFamily="34" charset="0"/>
              <a:buChar char="•"/>
            </a:pPr>
            <a:endParaRPr lang="en-GB" sz="1400" dirty="0">
              <a:solidFill>
                <a:schemeClr val="bg1"/>
              </a:solidFill>
              <a:latin typeface="Montserrat" panose="00000500000000000000" pitchFamily="2" charset="0"/>
            </a:endParaRPr>
          </a:p>
          <a:p>
            <a:pPr marL="285750" indent="-285750">
              <a:buFont typeface="Arial" panose="020B0604020202020204" pitchFamily="34" charset="0"/>
              <a:buChar char="•"/>
            </a:pPr>
            <a:endParaRPr lang="en-GB" sz="14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24950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9AC5C4-4EBF-EFA8-4B17-0CCB3F08336D}"/>
              </a:ext>
            </a:extLst>
          </p:cNvPr>
          <p:cNvSpPr/>
          <p:nvPr/>
        </p:nvSpPr>
        <p:spPr>
          <a:xfrm>
            <a:off x="8171234" y="329504"/>
            <a:ext cx="3715965" cy="6198988"/>
          </a:xfrm>
          <a:prstGeom prst="rect">
            <a:avLst/>
          </a:prstGeom>
          <a:solidFill>
            <a:schemeClr val="tx2">
              <a:lumMod val="90000"/>
            </a:schemeClr>
          </a:solidFill>
          <a:ln>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fontAlgn="base"/>
            <a:r>
              <a:rPr lang="en-GB" sz="2400" b="1" i="0" dirty="0">
                <a:solidFill>
                  <a:srgbClr val="000000"/>
                </a:solidFill>
                <a:effectLst/>
                <a:latin typeface="Montserrat" panose="00000500000000000000" pitchFamily="2" charset="0"/>
              </a:rPr>
              <a:t>Step 4: </a:t>
            </a:r>
          </a:p>
          <a:p>
            <a:pPr algn="l" rtl="0" fontAlgn="base"/>
            <a:r>
              <a:rPr lang="en-GB" sz="2400" b="1" i="0" dirty="0">
                <a:solidFill>
                  <a:srgbClr val="000000"/>
                </a:solidFill>
                <a:effectLst/>
                <a:latin typeface="Montserrat" panose="00000500000000000000" pitchFamily="2" charset="0"/>
              </a:rPr>
              <a:t>Reflect and Apply</a:t>
            </a:r>
          </a:p>
          <a:p>
            <a:pPr algn="l" rtl="0" fontAlgn="base"/>
            <a:r>
              <a:rPr lang="en-GB" sz="1800" b="0" i="0" dirty="0">
                <a:solidFill>
                  <a:srgbClr val="000000"/>
                </a:solidFill>
                <a:effectLst/>
                <a:latin typeface="+mj-lt"/>
              </a:rPr>
              <a:t> </a:t>
            </a:r>
          </a:p>
          <a:p>
            <a:pPr algn="l" rtl="0" fontAlgn="base"/>
            <a:r>
              <a:rPr lang="en-GB" sz="1400" b="0" i="0" dirty="0">
                <a:solidFill>
                  <a:srgbClr val="000000"/>
                </a:solidFill>
                <a:effectLst/>
                <a:latin typeface="Montserrat" panose="00000500000000000000" pitchFamily="2" charset="0"/>
              </a:rPr>
              <a:t>Reflect on what you have learned about your story. </a:t>
            </a:r>
          </a:p>
          <a:p>
            <a:pPr algn="l" rtl="0" fontAlgn="base"/>
            <a:endParaRPr lang="en-GB" sz="1400" b="0" i="0" dirty="0">
              <a:solidFill>
                <a:srgbClr val="000000"/>
              </a:solidFill>
              <a:effectLst/>
              <a:latin typeface="Montserrat" panose="00000500000000000000" pitchFamily="2" charset="0"/>
            </a:endParaRPr>
          </a:p>
          <a:p>
            <a:pPr algn="l" rtl="0" fontAlgn="base"/>
            <a:endParaRPr lang="en-GB" sz="1400" b="0" i="0" dirty="0">
              <a:solidFill>
                <a:srgbClr val="000000"/>
              </a:solidFill>
              <a:effectLst/>
              <a:latin typeface="Montserrat" panose="00000500000000000000" pitchFamily="2" charset="0"/>
            </a:endParaRPr>
          </a:p>
          <a:p>
            <a:pPr marL="285750" indent="-285750" algn="l" rtl="0" fontAlgn="base">
              <a:buFont typeface="Arial" panose="020B0604020202020204" pitchFamily="34" charset="0"/>
              <a:buChar char="•"/>
            </a:pPr>
            <a:r>
              <a:rPr lang="en-GB" sz="1400" dirty="0">
                <a:solidFill>
                  <a:srgbClr val="000000"/>
                </a:solidFill>
                <a:latin typeface="Montserrat" panose="00000500000000000000" pitchFamily="2" charset="0"/>
              </a:rPr>
              <a:t>H</a:t>
            </a:r>
            <a:r>
              <a:rPr lang="en-GB" sz="1400" b="0" i="0" dirty="0">
                <a:solidFill>
                  <a:srgbClr val="000000"/>
                </a:solidFill>
                <a:effectLst/>
                <a:latin typeface="Montserrat" panose="00000500000000000000" pitchFamily="2" charset="0"/>
              </a:rPr>
              <a:t>ow could storytelling  enhance your creative process or help you connect with your audience</a:t>
            </a:r>
            <a:r>
              <a:rPr lang="en-GB" sz="1400" dirty="0">
                <a:solidFill>
                  <a:srgbClr val="000000"/>
                </a:solidFill>
                <a:latin typeface="Montserrat" panose="00000500000000000000" pitchFamily="2" charset="0"/>
              </a:rPr>
              <a:t>?</a:t>
            </a:r>
            <a:endParaRPr lang="en-GB" sz="1400" b="0" i="0" dirty="0">
              <a:solidFill>
                <a:srgbClr val="000000"/>
              </a:solidFill>
              <a:effectLst/>
              <a:latin typeface="Montserrat" panose="00000500000000000000" pitchFamily="2" charset="0"/>
            </a:endParaRPr>
          </a:p>
          <a:p>
            <a:pPr marL="285750" indent="-285750" algn="l" rtl="0" fontAlgn="base">
              <a:buFont typeface="Arial" panose="020B0604020202020204" pitchFamily="34" charset="0"/>
              <a:buChar char="•"/>
            </a:pPr>
            <a:endParaRPr lang="en-GB" sz="1400" b="0" i="0" dirty="0">
              <a:solidFill>
                <a:srgbClr val="000000"/>
              </a:solidFill>
              <a:effectLst/>
              <a:latin typeface="Montserrat" panose="00000500000000000000" pitchFamily="2" charset="0"/>
            </a:endParaRPr>
          </a:p>
          <a:p>
            <a:pPr marL="285750" indent="-285750" algn="l" rtl="0" fontAlgn="base">
              <a:buFont typeface="Arial" panose="020B0604020202020204" pitchFamily="34" charset="0"/>
              <a:buChar char="•"/>
            </a:pPr>
            <a:r>
              <a:rPr lang="en-GB" sz="1400" b="0" i="0" dirty="0">
                <a:solidFill>
                  <a:srgbClr val="000000"/>
                </a:solidFill>
                <a:effectLst/>
                <a:latin typeface="Montserrat" panose="00000500000000000000" pitchFamily="2" charset="0"/>
              </a:rPr>
              <a:t>Use the insights from this activity to inspire or shape a new piece of art.</a:t>
            </a:r>
          </a:p>
          <a:p>
            <a:pPr marL="285750" indent="-285750" algn="l" rtl="0" fontAlgn="base">
              <a:buFont typeface="Arial" panose="020B0604020202020204" pitchFamily="34" charset="0"/>
              <a:buChar char="•"/>
            </a:pPr>
            <a:endParaRPr lang="en-GB" dirty="0">
              <a:solidFill>
                <a:srgbClr val="000000"/>
              </a:solidFill>
              <a:latin typeface="+mj-lt"/>
            </a:endParaRPr>
          </a:p>
          <a:p>
            <a:pPr marL="285750" indent="-285750" algn="l" rtl="0" fontAlgn="base">
              <a:buFont typeface="Arial" panose="020B0604020202020204" pitchFamily="34" charset="0"/>
              <a:buChar char="•"/>
            </a:pPr>
            <a:endParaRPr lang="en-GB" sz="1800" b="0" i="0" dirty="0">
              <a:solidFill>
                <a:srgbClr val="000000"/>
              </a:solidFill>
              <a:effectLst/>
              <a:latin typeface="+mj-lt"/>
            </a:endParaRPr>
          </a:p>
          <a:p>
            <a:pPr marL="285750" indent="-285750" algn="l" rtl="0" fontAlgn="base">
              <a:buFont typeface="Arial" panose="020B0604020202020204" pitchFamily="34" charset="0"/>
              <a:buChar char="•"/>
            </a:pPr>
            <a:endParaRPr lang="en-GB" sz="1800" b="0" i="0" dirty="0">
              <a:solidFill>
                <a:srgbClr val="000000"/>
              </a:solidFill>
              <a:effectLst/>
              <a:latin typeface="+mj-lt"/>
            </a:endParaRPr>
          </a:p>
          <a:p>
            <a:pPr marL="285750" indent="-285750" algn="l" rtl="0" fontAlgn="base">
              <a:buFont typeface="Arial" panose="020B0604020202020204" pitchFamily="34" charset="0"/>
              <a:buChar char="•"/>
            </a:pPr>
            <a:endParaRPr lang="en-GB" sz="1800" b="0" i="0" dirty="0">
              <a:solidFill>
                <a:srgbClr val="000000"/>
              </a:solidFill>
              <a:effectLst/>
              <a:latin typeface="+mj-lt"/>
            </a:endParaRPr>
          </a:p>
        </p:txBody>
      </p:sp>
      <p:sp>
        <p:nvSpPr>
          <p:cNvPr id="8" name="Rectangle 7">
            <a:extLst>
              <a:ext uri="{FF2B5EF4-FFF2-40B4-BE49-F238E27FC236}">
                <a16:creationId xmlns:a16="http://schemas.microsoft.com/office/drawing/2014/main" id="{61E60D6B-A794-1496-4BA7-1D6EF2A77C3A}"/>
              </a:ext>
            </a:extLst>
          </p:cNvPr>
          <p:cNvSpPr/>
          <p:nvPr/>
        </p:nvSpPr>
        <p:spPr>
          <a:xfrm>
            <a:off x="4312597" y="329504"/>
            <a:ext cx="3715965" cy="6198989"/>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fontAlgn="base"/>
            <a:endParaRPr lang="en-GB" sz="2400" b="0" i="0" dirty="0">
              <a:solidFill>
                <a:srgbClr val="000000"/>
              </a:solidFill>
              <a:effectLst/>
              <a:latin typeface="Montserrat" panose="00000500000000000000" pitchFamily="2" charset="0"/>
            </a:endParaRPr>
          </a:p>
          <a:p>
            <a:pPr algn="l" rtl="0" fontAlgn="base"/>
            <a:r>
              <a:rPr lang="en-GB" sz="2400" b="1" i="0" dirty="0">
                <a:solidFill>
                  <a:srgbClr val="000000"/>
                </a:solidFill>
                <a:effectLst/>
                <a:latin typeface="Montserrat" panose="00000500000000000000" pitchFamily="2" charset="0"/>
              </a:rPr>
              <a:t>Step 3: </a:t>
            </a:r>
          </a:p>
          <a:p>
            <a:pPr algn="l" rtl="0" fontAlgn="base"/>
            <a:r>
              <a:rPr lang="en-GB" sz="2400" b="1" i="0" dirty="0">
                <a:solidFill>
                  <a:srgbClr val="000000"/>
                </a:solidFill>
                <a:effectLst/>
                <a:latin typeface="Montserrat" panose="00000500000000000000" pitchFamily="2" charset="0"/>
              </a:rPr>
              <a:t>Analyse Your Story </a:t>
            </a:r>
          </a:p>
          <a:p>
            <a:pPr algn="l" rtl="0" fontAlgn="base"/>
            <a:endParaRPr lang="en-GB" sz="1400" b="0" i="0" dirty="0">
              <a:solidFill>
                <a:srgbClr val="000000"/>
              </a:solidFill>
              <a:effectLst/>
            </a:endParaRPr>
          </a:p>
          <a:p>
            <a:pPr algn="l" rtl="0" fontAlgn="base"/>
            <a:r>
              <a:rPr lang="en-GB" sz="1400" b="0" i="0" dirty="0">
                <a:solidFill>
                  <a:srgbClr val="000000"/>
                </a:solidFill>
                <a:effectLst/>
                <a:latin typeface="Montserrat" panose="00000500000000000000" pitchFamily="2" charset="0"/>
              </a:rPr>
              <a:t>Use the following questions to guide your analysis: </a:t>
            </a:r>
          </a:p>
          <a:p>
            <a:pPr algn="l" rtl="0" fontAlgn="base"/>
            <a:endParaRPr lang="en-GB" sz="1400" b="0" i="0" dirty="0">
              <a:solidFill>
                <a:srgbClr val="000000"/>
              </a:solidFill>
              <a:effectLst/>
              <a:latin typeface="Montserrat" panose="00000500000000000000" pitchFamily="2" charset="0"/>
            </a:endParaRPr>
          </a:p>
          <a:p>
            <a:pPr algn="l" rtl="0" fontAlgn="base"/>
            <a:r>
              <a:rPr lang="en-GB" sz="1400" b="1" i="0" dirty="0">
                <a:solidFill>
                  <a:srgbClr val="000000"/>
                </a:solidFill>
                <a:effectLst/>
                <a:latin typeface="Montserrat" panose="00000500000000000000" pitchFamily="2" charset="0"/>
              </a:rPr>
              <a:t>First Round: Understanding Your Story </a:t>
            </a:r>
          </a:p>
          <a:p>
            <a:pPr marL="285750" indent="-285750" algn="l" rtl="0" fontAlgn="base">
              <a:buFont typeface="Arial" panose="020B0604020202020204" pitchFamily="34" charset="0"/>
              <a:buChar char="•"/>
            </a:pPr>
            <a:r>
              <a:rPr lang="en-GB" sz="1400" b="1" i="0" dirty="0">
                <a:solidFill>
                  <a:srgbClr val="000000"/>
                </a:solidFill>
                <a:effectLst/>
                <a:latin typeface="Montserrat" panose="00000500000000000000" pitchFamily="2" charset="0"/>
              </a:rPr>
              <a:t>Core Theme: </a:t>
            </a:r>
            <a:r>
              <a:rPr lang="en-GB" sz="1400" b="0" i="0" dirty="0">
                <a:solidFill>
                  <a:srgbClr val="000000"/>
                </a:solidFill>
                <a:effectLst/>
                <a:latin typeface="Montserrat" panose="00000500000000000000" pitchFamily="2" charset="0"/>
              </a:rPr>
              <a:t>What is the central theme of your story? Summarize it in a sentence. </a:t>
            </a:r>
          </a:p>
          <a:p>
            <a:pPr marL="285750" indent="-285750" algn="l" rtl="0" fontAlgn="base">
              <a:buFont typeface="Arial" panose="020B0604020202020204" pitchFamily="34" charset="0"/>
              <a:buChar char="•"/>
            </a:pPr>
            <a:r>
              <a:rPr lang="en-GB" sz="1400" b="1" i="0" dirty="0">
                <a:solidFill>
                  <a:srgbClr val="000000"/>
                </a:solidFill>
                <a:effectLst/>
                <a:latin typeface="Montserrat" panose="00000500000000000000" pitchFamily="2" charset="0"/>
              </a:rPr>
              <a:t>Emotional Impact: </a:t>
            </a:r>
            <a:r>
              <a:rPr lang="en-GB" sz="1400" b="0" i="0" dirty="0">
                <a:solidFill>
                  <a:srgbClr val="000000"/>
                </a:solidFill>
                <a:effectLst/>
                <a:latin typeface="Montserrat" panose="00000500000000000000" pitchFamily="2" charset="0"/>
              </a:rPr>
              <a:t>How does the story make you feel? What emotions are tied to it? </a:t>
            </a:r>
          </a:p>
          <a:p>
            <a:pPr marL="285750" indent="-285750" algn="l" rtl="0" fontAlgn="base">
              <a:buFont typeface="Arial" panose="020B0604020202020204" pitchFamily="34" charset="0"/>
              <a:buChar char="•"/>
            </a:pPr>
            <a:r>
              <a:rPr lang="en-GB" sz="1400" b="1" i="0" dirty="0">
                <a:solidFill>
                  <a:srgbClr val="000000"/>
                </a:solidFill>
                <a:effectLst/>
                <a:latin typeface="Montserrat" panose="00000500000000000000" pitchFamily="2" charset="0"/>
              </a:rPr>
              <a:t>Clarity: </a:t>
            </a:r>
            <a:r>
              <a:rPr lang="en-GB" sz="1400" b="0" i="0" dirty="0">
                <a:solidFill>
                  <a:srgbClr val="000000"/>
                </a:solidFill>
                <a:effectLst/>
                <a:latin typeface="Montserrat" panose="00000500000000000000" pitchFamily="2" charset="0"/>
              </a:rPr>
              <a:t>Are there any parts of your story that might seem unclear to someone else? What details could you add to make it more engaging? </a:t>
            </a:r>
          </a:p>
          <a:p>
            <a:pPr marL="285750" indent="-285750" algn="l" rtl="0" fontAlgn="base">
              <a:buFont typeface="Arial" panose="020B0604020202020204" pitchFamily="34" charset="0"/>
              <a:buChar char="•"/>
            </a:pPr>
            <a:endParaRPr lang="en-GB" sz="1400" b="0" i="0" dirty="0">
              <a:solidFill>
                <a:srgbClr val="000000"/>
              </a:solidFill>
              <a:effectLst/>
              <a:latin typeface="Montserrat" panose="00000500000000000000" pitchFamily="2" charset="0"/>
            </a:endParaRPr>
          </a:p>
          <a:p>
            <a:pPr algn="l" rtl="0" fontAlgn="base"/>
            <a:r>
              <a:rPr lang="en-GB" sz="1400" b="1" i="0" dirty="0">
                <a:solidFill>
                  <a:srgbClr val="000000"/>
                </a:solidFill>
                <a:effectLst/>
                <a:latin typeface="Montserrat" panose="00000500000000000000" pitchFamily="2" charset="0"/>
              </a:rPr>
              <a:t>Second Round: Digging Deeper </a:t>
            </a:r>
          </a:p>
          <a:p>
            <a:pPr marL="285750" indent="-285750" algn="l" rtl="0" fontAlgn="base">
              <a:buFont typeface="Arial" panose="020B0604020202020204" pitchFamily="34" charset="0"/>
              <a:buChar char="•"/>
            </a:pPr>
            <a:r>
              <a:rPr lang="en-GB" sz="1400" b="1" i="0" dirty="0">
                <a:solidFill>
                  <a:srgbClr val="000000"/>
                </a:solidFill>
                <a:effectLst/>
                <a:latin typeface="Montserrat" panose="00000500000000000000" pitchFamily="2" charset="0"/>
              </a:rPr>
              <a:t>Key Moment: </a:t>
            </a:r>
            <a:r>
              <a:rPr lang="en-GB" sz="1400" b="0" i="0" dirty="0">
                <a:solidFill>
                  <a:srgbClr val="000000"/>
                </a:solidFill>
                <a:effectLst/>
                <a:latin typeface="Montserrat" panose="00000500000000000000" pitchFamily="2" charset="0"/>
              </a:rPr>
              <a:t>What is the most important or turning point in your story? Why is it significant? </a:t>
            </a:r>
          </a:p>
          <a:p>
            <a:pPr marL="285750" indent="-285750" algn="l" rtl="0" fontAlgn="base">
              <a:buFont typeface="Arial" panose="020B0604020202020204" pitchFamily="34" charset="0"/>
              <a:buChar char="•"/>
            </a:pPr>
            <a:r>
              <a:rPr lang="en-GB" sz="1400" b="1" i="0" dirty="0">
                <a:solidFill>
                  <a:srgbClr val="000000"/>
                </a:solidFill>
                <a:effectLst/>
                <a:latin typeface="Montserrat" panose="00000500000000000000" pitchFamily="2" charset="0"/>
              </a:rPr>
              <a:t>Message: </a:t>
            </a:r>
            <a:r>
              <a:rPr lang="en-GB" sz="1400" b="0" i="0" dirty="0">
                <a:solidFill>
                  <a:srgbClr val="000000"/>
                </a:solidFill>
                <a:effectLst/>
                <a:latin typeface="Montserrat" panose="00000500000000000000" pitchFamily="2" charset="0"/>
              </a:rPr>
              <a:t>What is the main message or lesson of your story? How might it connect with others? </a:t>
            </a:r>
          </a:p>
        </p:txBody>
      </p:sp>
      <p:sp>
        <p:nvSpPr>
          <p:cNvPr id="9" name="Rectangle 8">
            <a:extLst>
              <a:ext uri="{FF2B5EF4-FFF2-40B4-BE49-F238E27FC236}">
                <a16:creationId xmlns:a16="http://schemas.microsoft.com/office/drawing/2014/main" id="{F7DCF306-38CC-BC36-E9CD-110CC30D89AA}"/>
              </a:ext>
            </a:extLst>
          </p:cNvPr>
          <p:cNvSpPr/>
          <p:nvPr/>
        </p:nvSpPr>
        <p:spPr>
          <a:xfrm>
            <a:off x="304801" y="329505"/>
            <a:ext cx="3715965" cy="619898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400" b="1" dirty="0">
              <a:solidFill>
                <a:schemeClr val="bg1"/>
              </a:solidFill>
              <a:latin typeface="Montserrat" panose="00000500000000000000" pitchFamily="2" charset="0"/>
            </a:endParaRPr>
          </a:p>
          <a:p>
            <a:endParaRPr lang="en-GB" sz="2400" b="1" dirty="0">
              <a:solidFill>
                <a:schemeClr val="bg1"/>
              </a:solidFill>
              <a:latin typeface="Montserrat" panose="00000500000000000000" pitchFamily="2" charset="0"/>
            </a:endParaRPr>
          </a:p>
          <a:p>
            <a:r>
              <a:rPr lang="en-GB" sz="2400" b="1" dirty="0">
                <a:solidFill>
                  <a:schemeClr val="bg1"/>
                </a:solidFill>
                <a:latin typeface="Montserrat" panose="00000500000000000000" pitchFamily="2" charset="0"/>
              </a:rPr>
              <a:t>Step 2: </a:t>
            </a:r>
          </a:p>
          <a:p>
            <a:r>
              <a:rPr lang="en-GB" sz="2400" b="1" dirty="0">
                <a:solidFill>
                  <a:schemeClr val="bg1"/>
                </a:solidFill>
                <a:latin typeface="Montserrat" panose="00000500000000000000" pitchFamily="2" charset="0"/>
              </a:rPr>
              <a:t>Write Your Story </a:t>
            </a:r>
          </a:p>
          <a:p>
            <a:endParaRPr lang="en-GB" sz="2400" b="1" dirty="0">
              <a:solidFill>
                <a:schemeClr val="bg1"/>
              </a:solidFill>
              <a:latin typeface="Montserrat" panose="00000500000000000000" pitchFamily="2" charset="0"/>
            </a:endParaRPr>
          </a:p>
          <a:p>
            <a:r>
              <a:rPr lang="en-GB" sz="1400" dirty="0">
                <a:solidFill>
                  <a:schemeClr val="bg1"/>
                </a:solidFill>
                <a:latin typeface="Montserrat" panose="00000500000000000000" pitchFamily="2" charset="0"/>
              </a:rPr>
              <a:t>Write down your story in a way that feels natural to you. Focus on capturing the core elements, emotions, and any key moments. Some guiding questions that can help you with this are:  </a:t>
            </a:r>
          </a:p>
          <a:p>
            <a:endParaRPr lang="en-GB" sz="1400" dirty="0">
              <a:solidFill>
                <a:schemeClr val="bg1"/>
              </a:solidFill>
              <a:latin typeface="Montserrat" panose="00000500000000000000" pitchFamily="2" charset="0"/>
            </a:endParaRPr>
          </a:p>
          <a:p>
            <a:pPr marL="342900" indent="-342900">
              <a:buFont typeface="+mj-lt"/>
              <a:buAutoNum type="arabicPeriod"/>
            </a:pPr>
            <a:r>
              <a:rPr lang="en-GB" sz="1400" dirty="0">
                <a:solidFill>
                  <a:schemeClr val="bg1"/>
                </a:solidFill>
                <a:latin typeface="Montserrat" panose="00000500000000000000" pitchFamily="2" charset="0"/>
              </a:rPr>
              <a:t>What is your story about? Write one sentence to explain it. </a:t>
            </a:r>
          </a:p>
          <a:p>
            <a:pPr marL="342900" indent="-342900">
              <a:buFont typeface="+mj-lt"/>
              <a:buAutoNum type="arabicPeriod"/>
            </a:pPr>
            <a:r>
              <a:rPr lang="en-GB" sz="1400" dirty="0">
                <a:solidFill>
                  <a:schemeClr val="bg1"/>
                </a:solidFill>
                <a:latin typeface="Montserrat" panose="00000500000000000000" pitchFamily="2" charset="0"/>
              </a:rPr>
              <a:t>How did you feel during the experience? </a:t>
            </a:r>
          </a:p>
          <a:p>
            <a:pPr marL="342900" indent="-342900">
              <a:buFont typeface="+mj-lt"/>
              <a:buAutoNum type="arabicPeriod"/>
            </a:pPr>
            <a:r>
              <a:rPr lang="en-GB" sz="1400" dirty="0">
                <a:solidFill>
                  <a:schemeClr val="bg1"/>
                </a:solidFill>
                <a:latin typeface="Montserrat" panose="00000500000000000000" pitchFamily="2" charset="0"/>
              </a:rPr>
              <a:t>What were the most important moments in your story? </a:t>
            </a:r>
          </a:p>
          <a:p>
            <a:pPr marL="342900" indent="-342900">
              <a:buFont typeface="+mj-lt"/>
              <a:buAutoNum type="arabicPeriod"/>
            </a:pPr>
            <a:r>
              <a:rPr lang="en-GB" sz="1400" dirty="0">
                <a:solidFill>
                  <a:schemeClr val="bg1"/>
                </a:solidFill>
                <a:latin typeface="Montserrat" panose="00000500000000000000" pitchFamily="2" charset="0"/>
              </a:rPr>
              <a:t>What details or people should you include to make the story clear? </a:t>
            </a:r>
          </a:p>
          <a:p>
            <a:pPr marL="342900" indent="-342900">
              <a:buFont typeface="+mj-lt"/>
              <a:buAutoNum type="arabicPeriod"/>
            </a:pPr>
            <a:r>
              <a:rPr lang="en-GB" sz="1400" dirty="0">
                <a:solidFill>
                  <a:schemeClr val="bg1"/>
                </a:solidFill>
                <a:latin typeface="Montserrat" panose="00000500000000000000" pitchFamily="2" charset="0"/>
              </a:rPr>
              <a:t>What message do you want others to take from your story?</a:t>
            </a:r>
          </a:p>
          <a:p>
            <a:endParaRPr lang="en-GB" sz="2400" dirty="0">
              <a:solidFill>
                <a:schemeClr val="bg1"/>
              </a:solidFill>
              <a:latin typeface="Montserrat" panose="00000500000000000000" pitchFamily="2" charset="0"/>
            </a:endParaRPr>
          </a:p>
          <a:p>
            <a:endParaRPr lang="en-GB" sz="2400" dirty="0">
              <a:solidFill>
                <a:schemeClr val="bg1"/>
              </a:solidFill>
              <a:latin typeface="Montserrat" panose="00000500000000000000" pitchFamily="2" charset="0"/>
            </a:endParaRPr>
          </a:p>
          <a:p>
            <a:endParaRPr lang="en-GB" sz="2400" dirty="0">
              <a:solidFill>
                <a:schemeClr val="bg1"/>
              </a:solidFill>
              <a:latin typeface="Montserrat" panose="00000500000000000000" pitchFamily="2" charset="0"/>
            </a:endParaRPr>
          </a:p>
          <a:p>
            <a:endParaRPr lang="en-GB" sz="1400" dirty="0">
              <a:solidFill>
                <a:schemeClr val="bg1"/>
              </a:solidFill>
              <a:latin typeface="Montserrat" panose="00000500000000000000" pitchFamily="2" charset="0"/>
            </a:endParaRPr>
          </a:p>
          <a:p>
            <a:pPr marL="285750" indent="-285750">
              <a:buFont typeface="Arial" panose="020B0604020202020204" pitchFamily="34" charset="0"/>
              <a:buChar char="•"/>
            </a:pPr>
            <a:endParaRPr lang="en-GB" sz="1400" dirty="0">
              <a:solidFill>
                <a:schemeClr val="bg1"/>
              </a:solidFill>
              <a:latin typeface="Montserrat" panose="00000500000000000000" pitchFamily="2" charset="0"/>
            </a:endParaRPr>
          </a:p>
          <a:p>
            <a:pPr marL="285750" indent="-285750">
              <a:buFont typeface="Arial" panose="020B0604020202020204" pitchFamily="34" charset="0"/>
              <a:buChar char="•"/>
            </a:pPr>
            <a:endParaRPr lang="en-GB" sz="1400" dirty="0">
              <a:solidFill>
                <a:schemeClr val="bg1"/>
              </a:solidFill>
              <a:latin typeface="Montserrat" panose="00000500000000000000" pitchFamily="2" charset="0"/>
            </a:endParaRPr>
          </a:p>
          <a:p>
            <a:pPr marL="285750" indent="-285750">
              <a:buFont typeface="Arial" panose="020B0604020202020204" pitchFamily="34" charset="0"/>
              <a:buChar char="•"/>
            </a:pPr>
            <a:endParaRPr lang="en-GB" sz="14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97739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E17B-3E53-6BAF-25B0-D939EF30F18F}"/>
              </a:ext>
            </a:extLst>
          </p:cNvPr>
          <p:cNvSpPr>
            <a:spLocks noGrp="1"/>
          </p:cNvSpPr>
          <p:nvPr>
            <p:ph type="title"/>
          </p:nvPr>
        </p:nvSpPr>
        <p:spPr>
          <a:xfrm>
            <a:off x="351817" y="330848"/>
            <a:ext cx="11840183" cy="899470"/>
          </a:xfrm>
        </p:spPr>
        <p:txBody>
          <a:bodyPr>
            <a:normAutofit fontScale="90000"/>
          </a:bodyPr>
          <a:lstStyle/>
          <a:p>
            <a:r>
              <a:rPr lang="en-GB" sz="4400" dirty="0">
                <a:latin typeface="Montserrat" panose="00000500000000000000" pitchFamily="2" charset="0"/>
              </a:rPr>
              <a:t>Effective Brand Storytelling Do’s and Don’ts</a:t>
            </a:r>
          </a:p>
        </p:txBody>
      </p:sp>
      <p:graphicFrame>
        <p:nvGraphicFramePr>
          <p:cNvPr id="3" name="Table 2">
            <a:extLst>
              <a:ext uri="{FF2B5EF4-FFF2-40B4-BE49-F238E27FC236}">
                <a16:creationId xmlns:a16="http://schemas.microsoft.com/office/drawing/2014/main" id="{67955D44-C116-F396-265A-D73E61839B47}"/>
              </a:ext>
            </a:extLst>
          </p:cNvPr>
          <p:cNvGraphicFramePr>
            <a:graphicFrameLocks noGrp="1"/>
          </p:cNvGraphicFramePr>
          <p:nvPr>
            <p:extLst>
              <p:ext uri="{D42A27DB-BD31-4B8C-83A1-F6EECF244321}">
                <p14:modId xmlns:p14="http://schemas.microsoft.com/office/powerpoint/2010/main" val="2861467181"/>
              </p:ext>
            </p:extLst>
          </p:nvPr>
        </p:nvGraphicFramePr>
        <p:xfrm>
          <a:off x="589245" y="1412115"/>
          <a:ext cx="5218167" cy="5192952"/>
        </p:xfrm>
        <a:graphic>
          <a:graphicData uri="http://schemas.openxmlformats.org/drawingml/2006/table">
            <a:tbl>
              <a:tblPr/>
              <a:tblGrid>
                <a:gridCol w="2290289">
                  <a:extLst>
                    <a:ext uri="{9D8B030D-6E8A-4147-A177-3AD203B41FA5}">
                      <a16:colId xmlns:a16="http://schemas.microsoft.com/office/drawing/2014/main" val="2564598012"/>
                    </a:ext>
                  </a:extLst>
                </a:gridCol>
                <a:gridCol w="2927878">
                  <a:extLst>
                    <a:ext uri="{9D8B030D-6E8A-4147-A177-3AD203B41FA5}">
                      <a16:colId xmlns:a16="http://schemas.microsoft.com/office/drawing/2014/main" val="1294967002"/>
                    </a:ext>
                  </a:extLst>
                </a:gridCol>
              </a:tblGrid>
              <a:tr h="285509">
                <a:tc gridSpan="2">
                  <a:txBody>
                    <a:bodyPr/>
                    <a:lstStyle/>
                    <a:p>
                      <a:pPr algn="ctr" rtl="0" fontAlgn="base">
                        <a:lnSpc>
                          <a:spcPct val="100000"/>
                        </a:lnSpc>
                      </a:pPr>
                      <a:r>
                        <a:rPr lang="en-US" sz="1600" b="1" i="0" dirty="0">
                          <a:solidFill>
                            <a:schemeClr val="bg1"/>
                          </a:solidFill>
                          <a:effectLst/>
                          <a:latin typeface="Montserrat" panose="00000500000000000000" pitchFamily="2" charset="0"/>
                        </a:rPr>
                        <a:t>Do</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dirty="0"/>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646896746"/>
                  </a:ext>
                </a:extLst>
              </a:tr>
              <a:tr h="925752">
                <a:tc>
                  <a:txBody>
                    <a:bodyPr/>
                    <a:lstStyle/>
                    <a:p>
                      <a:pPr algn="l" rtl="0" fontAlgn="base">
                        <a:lnSpc>
                          <a:spcPct val="100000"/>
                        </a:lnSpc>
                      </a:pPr>
                      <a:r>
                        <a:rPr lang="en-US" sz="1600" b="1" i="0" dirty="0">
                          <a:solidFill>
                            <a:schemeClr val="bg1"/>
                          </a:solidFill>
                          <a:effectLst/>
                          <a:latin typeface="Montserrat" panose="00000500000000000000" pitchFamily="2" charset="0"/>
                        </a:rPr>
                        <a:t>Express Your Brand's Values </a:t>
                      </a:r>
                    </a:p>
                    <a:p>
                      <a:pPr algn="l" rtl="0" fontAlgn="base">
                        <a:lnSpc>
                          <a:spcPct val="100000"/>
                        </a:lnSpc>
                      </a:pPr>
                      <a:r>
                        <a:rPr lang="en-US" sz="1600" b="1" i="0" dirty="0">
                          <a:solidFill>
                            <a:schemeClr val="bg1"/>
                          </a:solidFill>
                          <a:effectLst/>
                          <a:latin typeface="Montserrat" panose="00000500000000000000" pitchFamily="2" charset="0"/>
                        </a:rPr>
                        <a:t> </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tx2"/>
                    </a:solidFill>
                  </a:tcPr>
                </a:tc>
                <a:tc>
                  <a:txBody>
                    <a:bodyPr/>
                    <a:lstStyle/>
                    <a:p>
                      <a:pPr algn="l" rtl="0" fontAlgn="base">
                        <a:lnSpc>
                          <a:spcPct val="100000"/>
                        </a:lnSpc>
                      </a:pPr>
                      <a:r>
                        <a:rPr lang="en-GB" sz="1600" b="0" i="0">
                          <a:solidFill>
                            <a:schemeClr val="bg1"/>
                          </a:solidFill>
                          <a:effectLst/>
                          <a:latin typeface="Montserrat" panose="00000500000000000000" pitchFamily="2" charset="0"/>
                        </a:rPr>
                        <a:t>Clearly communicate the principles and values that define your brand </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4264663820"/>
                  </a:ext>
                </a:extLst>
              </a:tr>
              <a:tr h="1405935">
                <a:tc>
                  <a:txBody>
                    <a:bodyPr/>
                    <a:lstStyle/>
                    <a:p>
                      <a:pPr algn="l" rtl="0" fontAlgn="base">
                        <a:lnSpc>
                          <a:spcPct val="100000"/>
                        </a:lnSpc>
                      </a:pPr>
                      <a:r>
                        <a:rPr lang="en-US" sz="1600" b="1" i="0" dirty="0">
                          <a:solidFill>
                            <a:schemeClr val="bg1"/>
                          </a:solidFill>
                          <a:effectLst/>
                          <a:latin typeface="Montserrat" panose="00000500000000000000" pitchFamily="2" charset="0"/>
                        </a:rPr>
                        <a:t>Incorporate Diverse Content </a:t>
                      </a:r>
                    </a:p>
                    <a:p>
                      <a:pPr algn="l" rtl="0" fontAlgn="base">
                        <a:lnSpc>
                          <a:spcPct val="100000"/>
                        </a:lnSpc>
                      </a:pPr>
                      <a:r>
                        <a:rPr lang="en-US" sz="1600" b="1" i="0" dirty="0">
                          <a:solidFill>
                            <a:schemeClr val="bg1"/>
                          </a:solidFill>
                          <a:effectLst/>
                          <a:latin typeface="Montserrat" panose="00000500000000000000" pitchFamily="2" charset="0"/>
                        </a:rPr>
                        <a:t> </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tx2"/>
                    </a:solidFill>
                  </a:tcPr>
                </a:tc>
                <a:tc>
                  <a:txBody>
                    <a:bodyPr/>
                    <a:lstStyle/>
                    <a:p>
                      <a:pPr algn="l" rtl="0" fontAlgn="base">
                        <a:lnSpc>
                          <a:spcPct val="100000"/>
                        </a:lnSpc>
                      </a:pPr>
                      <a:r>
                        <a:rPr lang="en-GB" sz="1600" b="0" i="0" dirty="0">
                          <a:solidFill>
                            <a:schemeClr val="bg1"/>
                          </a:solidFill>
                          <a:effectLst/>
                          <a:latin typeface="Montserrat" panose="00000500000000000000" pitchFamily="2" charset="0"/>
                        </a:rPr>
                        <a:t>Use a mix of high-quality content, real-life stories, and testimonials from customers and employees to make your narrative relatable </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860856362"/>
                  </a:ext>
                </a:extLst>
              </a:tr>
              <a:tr h="1085813">
                <a:tc>
                  <a:txBody>
                    <a:bodyPr/>
                    <a:lstStyle/>
                    <a:p>
                      <a:pPr algn="l" rtl="0" fontAlgn="base">
                        <a:lnSpc>
                          <a:spcPct val="100000"/>
                        </a:lnSpc>
                      </a:pPr>
                      <a:r>
                        <a:rPr lang="en-GB" sz="1600" b="1" i="0" dirty="0">
                          <a:solidFill>
                            <a:schemeClr val="bg1"/>
                          </a:solidFill>
                          <a:effectLst/>
                          <a:latin typeface="Montserrat" panose="00000500000000000000" pitchFamily="2" charset="0"/>
                        </a:rPr>
                        <a:t>Use Engaging Facts and Evidence </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tx2"/>
                    </a:solidFill>
                  </a:tcPr>
                </a:tc>
                <a:tc>
                  <a:txBody>
                    <a:bodyPr/>
                    <a:lstStyle/>
                    <a:p>
                      <a:pPr algn="l" rtl="0" fontAlgn="base">
                        <a:lnSpc>
                          <a:spcPct val="100000"/>
                        </a:lnSpc>
                      </a:pPr>
                      <a:r>
                        <a:rPr lang="en-GB" sz="1600" b="0" i="0">
                          <a:solidFill>
                            <a:schemeClr val="bg1"/>
                          </a:solidFill>
                          <a:effectLst/>
                          <a:latin typeface="Montserrat" panose="00000500000000000000" pitchFamily="2" charset="0"/>
                        </a:rPr>
                        <a:t>Share accurate, verifiable information in an engaging way to strengthen your brand’s story </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684514170"/>
                  </a:ext>
                </a:extLst>
              </a:tr>
              <a:tr h="925752">
                <a:tc>
                  <a:txBody>
                    <a:bodyPr/>
                    <a:lstStyle/>
                    <a:p>
                      <a:pPr algn="l" rtl="0" fontAlgn="base">
                        <a:lnSpc>
                          <a:spcPct val="100000"/>
                        </a:lnSpc>
                      </a:pPr>
                      <a:r>
                        <a:rPr lang="en-US" sz="1600" b="1" i="0" dirty="0">
                          <a:solidFill>
                            <a:schemeClr val="bg1"/>
                          </a:solidFill>
                          <a:effectLst/>
                          <a:latin typeface="Montserrat" panose="00000500000000000000" pitchFamily="2" charset="0"/>
                        </a:rPr>
                        <a:t>Establish Emotional Connections </a:t>
                      </a:r>
                    </a:p>
                    <a:p>
                      <a:pPr algn="l" rtl="0" fontAlgn="base">
                        <a:lnSpc>
                          <a:spcPct val="100000"/>
                        </a:lnSpc>
                      </a:pPr>
                      <a:r>
                        <a:rPr lang="en-US" sz="1600" b="1" i="0" dirty="0">
                          <a:solidFill>
                            <a:schemeClr val="bg1"/>
                          </a:solidFill>
                          <a:effectLst/>
                          <a:latin typeface="Montserrat" panose="00000500000000000000" pitchFamily="2" charset="0"/>
                        </a:rPr>
                        <a:t> </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tx2"/>
                    </a:solidFill>
                  </a:tcPr>
                </a:tc>
                <a:tc>
                  <a:txBody>
                    <a:bodyPr/>
                    <a:lstStyle/>
                    <a:p>
                      <a:pPr algn="l" rtl="0" fontAlgn="base">
                        <a:lnSpc>
                          <a:spcPct val="100000"/>
                        </a:lnSpc>
                      </a:pPr>
                      <a:r>
                        <a:rPr lang="en-GB" sz="1600" b="0" i="0" dirty="0">
                          <a:solidFill>
                            <a:schemeClr val="bg1"/>
                          </a:solidFill>
                          <a:effectLst/>
                          <a:latin typeface="Montserrat" panose="00000500000000000000" pitchFamily="2" charset="0"/>
                        </a:rPr>
                        <a:t>Build trust and authenticity by highlighting the human side of your brand </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134783099"/>
                  </a:ext>
                </a:extLst>
              </a:tr>
            </a:tbl>
          </a:graphicData>
        </a:graphic>
      </p:graphicFrame>
      <p:graphicFrame>
        <p:nvGraphicFramePr>
          <p:cNvPr id="4" name="Table 3">
            <a:extLst>
              <a:ext uri="{FF2B5EF4-FFF2-40B4-BE49-F238E27FC236}">
                <a16:creationId xmlns:a16="http://schemas.microsoft.com/office/drawing/2014/main" id="{FE5340B3-9FC8-7A40-84D6-0318C367FF68}"/>
              </a:ext>
            </a:extLst>
          </p:cNvPr>
          <p:cNvGraphicFramePr>
            <a:graphicFrameLocks noGrp="1"/>
          </p:cNvGraphicFramePr>
          <p:nvPr>
            <p:extLst>
              <p:ext uri="{D42A27DB-BD31-4B8C-83A1-F6EECF244321}">
                <p14:modId xmlns:p14="http://schemas.microsoft.com/office/powerpoint/2010/main" val="2710565560"/>
              </p:ext>
            </p:extLst>
          </p:nvPr>
        </p:nvGraphicFramePr>
        <p:xfrm>
          <a:off x="6384589" y="1412115"/>
          <a:ext cx="5218166" cy="5192951"/>
        </p:xfrm>
        <a:graphic>
          <a:graphicData uri="http://schemas.openxmlformats.org/drawingml/2006/table">
            <a:tbl>
              <a:tblPr/>
              <a:tblGrid>
                <a:gridCol w="2040954">
                  <a:extLst>
                    <a:ext uri="{9D8B030D-6E8A-4147-A177-3AD203B41FA5}">
                      <a16:colId xmlns:a16="http://schemas.microsoft.com/office/drawing/2014/main" val="2749768812"/>
                    </a:ext>
                  </a:extLst>
                </a:gridCol>
                <a:gridCol w="3177212">
                  <a:extLst>
                    <a:ext uri="{9D8B030D-6E8A-4147-A177-3AD203B41FA5}">
                      <a16:colId xmlns:a16="http://schemas.microsoft.com/office/drawing/2014/main" val="3355392651"/>
                    </a:ext>
                  </a:extLst>
                </a:gridCol>
              </a:tblGrid>
              <a:tr h="342051">
                <a:tc gridSpan="2">
                  <a:txBody>
                    <a:bodyPr/>
                    <a:lstStyle/>
                    <a:p>
                      <a:pPr algn="ctr" rtl="0" fontAlgn="base">
                        <a:lnSpc>
                          <a:spcPct val="100000"/>
                        </a:lnSpc>
                      </a:pPr>
                      <a:r>
                        <a:rPr lang="en-US" sz="1600" b="1" i="0" dirty="0">
                          <a:solidFill>
                            <a:schemeClr val="bg1"/>
                          </a:solidFill>
                          <a:effectLst/>
                          <a:latin typeface="Montserrat" panose="00000500000000000000" pitchFamily="2" charset="0"/>
                        </a:rPr>
                        <a:t>Don’t</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0000"/>
                    </a:solidFill>
                  </a:tcPr>
                </a:tc>
                <a:tc hMerge="1">
                  <a:txBody>
                    <a:bodyPr/>
                    <a:lstStyle/>
                    <a:p>
                      <a:endParaRPr dirty="0"/>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7474"/>
                    </a:solidFill>
                  </a:tcPr>
                </a:tc>
                <a:extLst>
                  <a:ext uri="{0D108BD9-81ED-4DB2-BD59-A6C34878D82A}">
                    <a16:rowId xmlns:a16="http://schemas.microsoft.com/office/drawing/2014/main" val="3220435875"/>
                  </a:ext>
                </a:extLst>
              </a:tr>
              <a:tr h="839579">
                <a:tc>
                  <a:txBody>
                    <a:bodyPr/>
                    <a:lstStyle/>
                    <a:p>
                      <a:pPr algn="l" rtl="0" fontAlgn="base">
                        <a:lnSpc>
                          <a:spcPct val="100000"/>
                        </a:lnSpc>
                      </a:pPr>
                      <a:r>
                        <a:rPr lang="en-US" sz="1600" b="1" i="0" dirty="0">
                          <a:solidFill>
                            <a:schemeClr val="bg1"/>
                          </a:solidFill>
                          <a:effectLst/>
                          <a:latin typeface="Montserrat" panose="00000500000000000000" pitchFamily="2" charset="0"/>
                        </a:rPr>
                        <a:t>Dishonesty for Profit </a:t>
                      </a:r>
                    </a:p>
                    <a:p>
                      <a:pPr algn="l" rtl="0" fontAlgn="base">
                        <a:lnSpc>
                          <a:spcPct val="100000"/>
                        </a:lnSpc>
                      </a:pPr>
                      <a:r>
                        <a:rPr lang="en-US" sz="1600" b="1" i="0" dirty="0">
                          <a:solidFill>
                            <a:schemeClr val="bg1"/>
                          </a:solidFill>
                          <a:effectLst/>
                          <a:latin typeface="Montserrat" panose="00000500000000000000" pitchFamily="2" charset="0"/>
                        </a:rPr>
                        <a:t> </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tx2"/>
                    </a:solidFill>
                  </a:tcPr>
                </a:tc>
                <a:tc>
                  <a:txBody>
                    <a:bodyPr/>
                    <a:lstStyle/>
                    <a:p>
                      <a:pPr algn="l" rtl="0" fontAlgn="base">
                        <a:lnSpc>
                          <a:spcPct val="100000"/>
                        </a:lnSpc>
                      </a:pPr>
                      <a:r>
                        <a:rPr lang="en-GB" sz="1600" b="0" i="0">
                          <a:solidFill>
                            <a:schemeClr val="bg1"/>
                          </a:solidFill>
                          <a:effectLst/>
                          <a:latin typeface="Montserrat" panose="00000500000000000000" pitchFamily="2" charset="0"/>
                        </a:rPr>
                        <a:t>Avoid misleading or false claims just to make money </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401941338"/>
                  </a:ext>
                </a:extLst>
              </a:tr>
              <a:tr h="1337107">
                <a:tc>
                  <a:txBody>
                    <a:bodyPr/>
                    <a:lstStyle/>
                    <a:p>
                      <a:pPr algn="l" rtl="0" fontAlgn="base">
                        <a:lnSpc>
                          <a:spcPct val="100000"/>
                        </a:lnSpc>
                      </a:pPr>
                      <a:r>
                        <a:rPr lang="en-US" sz="1600" b="1" i="0" dirty="0">
                          <a:solidFill>
                            <a:schemeClr val="bg1"/>
                          </a:solidFill>
                          <a:effectLst/>
                          <a:latin typeface="Montserrat" panose="00000500000000000000" pitchFamily="2" charset="0"/>
                        </a:rPr>
                        <a:t>Manipulative Tactics </a:t>
                      </a:r>
                    </a:p>
                    <a:p>
                      <a:pPr algn="l" rtl="0" fontAlgn="base">
                        <a:lnSpc>
                          <a:spcPct val="100000"/>
                        </a:lnSpc>
                      </a:pPr>
                      <a:r>
                        <a:rPr lang="en-US" sz="1600" b="1" i="0" dirty="0">
                          <a:solidFill>
                            <a:schemeClr val="bg1"/>
                          </a:solidFill>
                          <a:effectLst/>
                          <a:latin typeface="Montserrat" panose="00000500000000000000" pitchFamily="2" charset="0"/>
                        </a:rPr>
                        <a:t> </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tx2"/>
                    </a:solidFill>
                  </a:tcPr>
                </a:tc>
                <a:tc>
                  <a:txBody>
                    <a:bodyPr/>
                    <a:lstStyle/>
                    <a:p>
                      <a:pPr algn="l" rtl="0" fontAlgn="base">
                        <a:lnSpc>
                          <a:spcPct val="100000"/>
                        </a:lnSpc>
                      </a:pPr>
                      <a:r>
                        <a:rPr lang="en-GB" sz="1600" b="0" i="0">
                          <a:solidFill>
                            <a:schemeClr val="bg1"/>
                          </a:solidFill>
                          <a:effectLst/>
                          <a:latin typeface="Montserrat" panose="00000500000000000000" pitchFamily="2" charset="0"/>
                        </a:rPr>
                        <a:t>Don’t exploit emotions to take advantage of your audience. </a:t>
                      </a:r>
                    </a:p>
                    <a:p>
                      <a:pPr algn="l" rtl="0" fontAlgn="base">
                        <a:lnSpc>
                          <a:spcPct val="100000"/>
                        </a:lnSpc>
                      </a:pPr>
                      <a:r>
                        <a:rPr lang="en-GB" sz="1600" b="0" i="0">
                          <a:solidFill>
                            <a:schemeClr val="bg1"/>
                          </a:solidFill>
                          <a:effectLst/>
                          <a:latin typeface="Montserrat" panose="00000500000000000000" pitchFamily="2" charset="0"/>
                        </a:rPr>
                        <a:t> </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817929327"/>
                  </a:ext>
                </a:extLst>
              </a:tr>
              <a:tr h="1337107">
                <a:tc>
                  <a:txBody>
                    <a:bodyPr/>
                    <a:lstStyle/>
                    <a:p>
                      <a:pPr algn="l" rtl="0" fontAlgn="base">
                        <a:lnSpc>
                          <a:spcPct val="100000"/>
                        </a:lnSpc>
                      </a:pPr>
                      <a:r>
                        <a:rPr lang="en-US" sz="1600" b="1" i="0">
                          <a:solidFill>
                            <a:schemeClr val="bg1"/>
                          </a:solidFill>
                          <a:effectLst/>
                          <a:latin typeface="Montserrat" panose="00000500000000000000" pitchFamily="2" charset="0"/>
                        </a:rPr>
                        <a:t>Overstating Capabilities </a:t>
                      </a:r>
                    </a:p>
                    <a:p>
                      <a:pPr algn="l" rtl="0" fontAlgn="base">
                        <a:lnSpc>
                          <a:spcPct val="100000"/>
                        </a:lnSpc>
                      </a:pPr>
                      <a:r>
                        <a:rPr lang="en-US" sz="1600" b="1" i="0">
                          <a:solidFill>
                            <a:schemeClr val="bg1"/>
                          </a:solidFill>
                          <a:effectLst/>
                          <a:latin typeface="Montserrat" panose="00000500000000000000" pitchFamily="2" charset="0"/>
                        </a:rPr>
                        <a:t> </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tx2"/>
                    </a:solidFill>
                  </a:tcPr>
                </a:tc>
                <a:tc>
                  <a:txBody>
                    <a:bodyPr/>
                    <a:lstStyle/>
                    <a:p>
                      <a:pPr algn="l" rtl="0" fontAlgn="base">
                        <a:lnSpc>
                          <a:spcPct val="100000"/>
                        </a:lnSpc>
                      </a:pPr>
                      <a:r>
                        <a:rPr lang="en-GB" sz="1600" b="0" i="0">
                          <a:solidFill>
                            <a:schemeClr val="bg1"/>
                          </a:solidFill>
                          <a:effectLst/>
                          <a:latin typeface="Montserrat" panose="00000500000000000000" pitchFamily="2" charset="0"/>
                        </a:rPr>
                        <a:t>Be honest about what your brand can do—don’t exaggerate. </a:t>
                      </a:r>
                    </a:p>
                    <a:p>
                      <a:pPr algn="l" rtl="0" fontAlgn="base">
                        <a:lnSpc>
                          <a:spcPct val="100000"/>
                        </a:lnSpc>
                      </a:pPr>
                      <a:r>
                        <a:rPr lang="en-GB" sz="1600" b="0" i="0">
                          <a:solidFill>
                            <a:schemeClr val="bg1"/>
                          </a:solidFill>
                          <a:effectLst/>
                          <a:latin typeface="Montserrat" panose="00000500000000000000" pitchFamily="2" charset="0"/>
                        </a:rPr>
                        <a:t> </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4729274"/>
                  </a:ext>
                </a:extLst>
              </a:tr>
              <a:tr h="1337107">
                <a:tc>
                  <a:txBody>
                    <a:bodyPr/>
                    <a:lstStyle/>
                    <a:p>
                      <a:pPr algn="l" rtl="0" fontAlgn="base">
                        <a:lnSpc>
                          <a:spcPct val="100000"/>
                        </a:lnSpc>
                      </a:pPr>
                      <a:r>
                        <a:rPr lang="en-US" sz="1600" b="1" i="0" dirty="0">
                          <a:solidFill>
                            <a:schemeClr val="bg1"/>
                          </a:solidFill>
                          <a:effectLst/>
                          <a:latin typeface="Montserrat" panose="00000500000000000000" pitchFamily="2" charset="0"/>
                        </a:rPr>
                        <a:t>Unsubstantiated Boasting </a:t>
                      </a:r>
                    </a:p>
                    <a:p>
                      <a:pPr algn="l" rtl="0" fontAlgn="base">
                        <a:lnSpc>
                          <a:spcPct val="100000"/>
                        </a:lnSpc>
                      </a:pPr>
                      <a:r>
                        <a:rPr lang="en-US" sz="1600" b="1" i="0" dirty="0">
                          <a:solidFill>
                            <a:schemeClr val="bg1"/>
                          </a:solidFill>
                          <a:effectLst/>
                          <a:latin typeface="Montserrat" panose="00000500000000000000" pitchFamily="2" charset="0"/>
                        </a:rPr>
                        <a:t> </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tx2"/>
                    </a:solidFill>
                  </a:tcPr>
                </a:tc>
                <a:tc>
                  <a:txBody>
                    <a:bodyPr/>
                    <a:lstStyle/>
                    <a:p>
                      <a:pPr algn="l" rtl="0" fontAlgn="base">
                        <a:lnSpc>
                          <a:spcPct val="100000"/>
                        </a:lnSpc>
                      </a:pPr>
                      <a:r>
                        <a:rPr lang="en-GB" sz="1600" b="0" i="0" dirty="0">
                          <a:solidFill>
                            <a:schemeClr val="bg1"/>
                          </a:solidFill>
                          <a:effectLst/>
                          <a:latin typeface="Montserrat" panose="00000500000000000000" pitchFamily="2" charset="0"/>
                        </a:rPr>
                        <a:t>Back up claims about your brand’s excellence with evidence. </a:t>
                      </a:r>
                    </a:p>
                    <a:p>
                      <a:pPr algn="l" rtl="0" fontAlgn="base">
                        <a:lnSpc>
                          <a:spcPct val="100000"/>
                        </a:lnSpc>
                      </a:pPr>
                      <a:r>
                        <a:rPr lang="en-GB" sz="1600" b="0" i="0" dirty="0">
                          <a:solidFill>
                            <a:schemeClr val="bg1"/>
                          </a:solidFill>
                          <a:effectLst/>
                          <a:latin typeface="Montserrat" panose="00000500000000000000" pitchFamily="2" charset="0"/>
                        </a:rPr>
                        <a:t> </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403467200"/>
                  </a:ext>
                </a:extLst>
              </a:tr>
            </a:tbl>
          </a:graphicData>
        </a:graphic>
      </p:graphicFrame>
    </p:spTree>
    <p:extLst>
      <p:ext uri="{BB962C8B-B14F-4D97-AF65-F5344CB8AC3E}">
        <p14:creationId xmlns:p14="http://schemas.microsoft.com/office/powerpoint/2010/main" val="4267802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53A970C-628E-8018-CC23-0C98E014A0C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8D25CF-F6BB-D26E-3E49-384F4A084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Rectangle 10">
            <a:extLst>
              <a:ext uri="{FF2B5EF4-FFF2-40B4-BE49-F238E27FC236}">
                <a16:creationId xmlns:a16="http://schemas.microsoft.com/office/drawing/2014/main" id="{27EE28C0-6630-7B8E-0B35-90B8E43A3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 name="TextBox 3">
            <a:extLst>
              <a:ext uri="{FF2B5EF4-FFF2-40B4-BE49-F238E27FC236}">
                <a16:creationId xmlns:a16="http://schemas.microsoft.com/office/drawing/2014/main" id="{26F01F58-90C4-F4AC-7C83-2AF1A5DC3AC4}"/>
              </a:ext>
            </a:extLst>
          </p:cNvPr>
          <p:cNvSpPr txBox="1"/>
          <p:nvPr/>
        </p:nvSpPr>
        <p:spPr>
          <a:xfrm>
            <a:off x="4756825" y="243188"/>
            <a:ext cx="7130375" cy="6496569"/>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rbel" panose="020B0503020204020204"/>
                <a:ea typeface="+mn-ea"/>
                <a:cs typeface="+mn-cs"/>
              </a:rPr>
              <a:t> </a:t>
            </a:r>
          </a:p>
        </p:txBody>
      </p:sp>
      <p:sp>
        <p:nvSpPr>
          <p:cNvPr id="13" name="Rectangle 12">
            <a:extLst>
              <a:ext uri="{FF2B5EF4-FFF2-40B4-BE49-F238E27FC236}">
                <a16:creationId xmlns:a16="http://schemas.microsoft.com/office/drawing/2014/main" id="{D6A25D28-69F1-4DBC-3AB7-04C20B967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E037ACA6-2FD1-465A-6C06-0067F110C8CB}"/>
              </a:ext>
            </a:extLst>
          </p:cNvPr>
          <p:cNvSpPr txBox="1"/>
          <p:nvPr/>
        </p:nvSpPr>
        <p:spPr>
          <a:xfrm>
            <a:off x="1199535" y="-2"/>
            <a:ext cx="3453905" cy="6858000"/>
          </a:xfrm>
          <a:prstGeom prst="rect">
            <a:avLst/>
          </a:prstGeom>
          <a:solidFill>
            <a:schemeClr val="accent2">
              <a:lumMod val="75000"/>
            </a:schemeClr>
          </a:solidFill>
          <a:ln>
            <a:solidFill>
              <a:schemeClr val="accent2">
                <a:lumMod val="75000"/>
              </a:schemeClr>
            </a:solidFill>
          </a:ln>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u="none" strike="noStrike" kern="1200" cap="none" spc="0" normalizeH="0" baseline="0" noProof="0" dirty="0">
                <a:ln>
                  <a:noFill/>
                </a:ln>
                <a:effectLst/>
                <a:uLnTx/>
                <a:uFillTx/>
                <a:latin typeface="Montserrat" panose="00000500000000000000" pitchFamily="2" charset="0"/>
                <a:ea typeface="+mn-ea"/>
                <a:cs typeface="+mn-cs"/>
              </a:rPr>
              <a:t>Activity 5:</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effectLst/>
                <a:uLnTx/>
                <a:uFillTx/>
                <a:latin typeface="Montserrat" panose="00000500000000000000" pitchFamily="2" charset="0"/>
                <a:ea typeface="+mj-ea"/>
                <a:cs typeface="+mj-cs"/>
              </a:rPr>
              <a:t>Exploring Kente </a:t>
            </a:r>
            <a:endParaRPr kumimoji="0" lang="en-US" sz="4000" b="1" u="none" strike="noStrike" kern="1200" cap="none" spc="0" normalizeH="0" baseline="0" noProof="0" dirty="0">
              <a:ln>
                <a:noFill/>
              </a:ln>
              <a:effectLst/>
              <a:uLnTx/>
              <a:uFillTx/>
              <a:latin typeface="Montserrat" panose="00000500000000000000" pitchFamily="2" charset="0"/>
              <a:ea typeface="+mn-ea"/>
              <a:cs typeface="+mn-cs"/>
            </a:endParaRPr>
          </a:p>
        </p:txBody>
      </p:sp>
      <p:sp>
        <p:nvSpPr>
          <p:cNvPr id="5" name="TextBox 4">
            <a:extLst>
              <a:ext uri="{FF2B5EF4-FFF2-40B4-BE49-F238E27FC236}">
                <a16:creationId xmlns:a16="http://schemas.microsoft.com/office/drawing/2014/main" id="{B139B34D-BC40-DC1A-A0AA-34BB1A2F6A9C}"/>
              </a:ext>
            </a:extLst>
          </p:cNvPr>
          <p:cNvSpPr txBox="1"/>
          <p:nvPr/>
        </p:nvSpPr>
        <p:spPr>
          <a:xfrm>
            <a:off x="5209508" y="1982448"/>
            <a:ext cx="6096000" cy="2893100"/>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effectLst/>
                <a:uLnTx/>
                <a:uFillTx/>
                <a:latin typeface="Montserrat" panose="00000500000000000000" pitchFamily="2" charset="0"/>
                <a:ea typeface="+mn-ea"/>
                <a:cs typeface="+mn-cs"/>
              </a:rPr>
              <a:t>As you watch the Kente cloth video, reflect on these points:</a:t>
            </a:r>
          </a:p>
          <a:p>
            <a:pPr marL="114300" marR="0" lvl="0" indent="-3429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effectLst/>
                <a:uLnTx/>
                <a:uFillTx/>
                <a:latin typeface="Montserrat" panose="00000500000000000000" pitchFamily="2" charset="0"/>
                <a:ea typeface="+mn-ea"/>
                <a:cs typeface="+mn-cs"/>
              </a:rPr>
              <a:t>How can cultural heritage be used to build a strong brand identity?</a:t>
            </a:r>
          </a:p>
          <a:p>
            <a:pPr marL="114300" marR="0" lvl="0" indent="-3429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effectLst/>
                <a:uLnTx/>
                <a:uFillTx/>
                <a:latin typeface="Montserrat" panose="00000500000000000000" pitchFamily="2" charset="0"/>
                <a:ea typeface="+mn-ea"/>
                <a:cs typeface="+mn-cs"/>
              </a:rPr>
              <a:t>What role does storytelling play in branding African products?</a:t>
            </a:r>
          </a:p>
          <a:p>
            <a:pPr marL="114300" marR="0" lvl="0" indent="-3429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effectLst/>
                <a:uLnTx/>
                <a:uFillTx/>
                <a:latin typeface="Montserrat" panose="00000500000000000000" pitchFamily="2" charset="0"/>
                <a:ea typeface="+mn-ea"/>
                <a:cs typeface="+mn-cs"/>
              </a:rPr>
              <a:t>How does African storytelling enhance brand narratives?</a:t>
            </a:r>
          </a:p>
          <a:p>
            <a:pPr marL="114300" marR="0" lvl="0" indent="-3429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effectLst/>
                <a:uLnTx/>
                <a:uFillTx/>
                <a:latin typeface="Montserrat" panose="00000500000000000000" pitchFamily="2" charset="0"/>
                <a:ea typeface="+mn-ea"/>
                <a:cs typeface="+mn-cs"/>
              </a:rPr>
              <a:t>Why is legacy and tradition important to African product branding?</a:t>
            </a:r>
          </a:p>
        </p:txBody>
      </p:sp>
    </p:spTree>
    <p:extLst>
      <p:ext uri="{BB962C8B-B14F-4D97-AF65-F5344CB8AC3E}">
        <p14:creationId xmlns:p14="http://schemas.microsoft.com/office/powerpoint/2010/main" val="352752317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EC70EDC1-D0A3-3BA9-AC03-AD727B8DC8E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7976CA9-3C4C-89A1-463A-0DA5BBD2A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26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3C6F26D-F04D-9E4B-6597-C2CF98495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C34117-017E-2470-31D7-E5B5A8BF8C19}"/>
              </a:ext>
            </a:extLst>
          </p:cNvPr>
          <p:cNvSpPr>
            <a:spLocks noGrp="1"/>
          </p:cNvSpPr>
          <p:nvPr>
            <p:ph type="title"/>
          </p:nvPr>
        </p:nvSpPr>
        <p:spPr>
          <a:xfrm>
            <a:off x="678848" y="2260542"/>
            <a:ext cx="3435625" cy="1325563"/>
          </a:xfrm>
          <a:solidFill>
            <a:schemeClr val="accent2">
              <a:lumMod val="75000"/>
            </a:schemeClr>
          </a:solidFill>
        </p:spPr>
        <p:txBody>
          <a:bodyPr vert="horz" lIns="91440" tIns="45720" rIns="91440" bIns="45720" rtlCol="0" anchor="ctr">
            <a:noAutofit/>
          </a:bodyPr>
          <a:lstStyle/>
          <a:p>
            <a:r>
              <a:rPr kumimoji="0" lang="en-US" sz="4400" b="0" i="0" u="none" strike="noStrike" kern="1200" cap="none" spc="0" normalizeH="0" baseline="0" noProof="0">
                <a:ln>
                  <a:noFill/>
                </a:ln>
                <a:solidFill>
                  <a:srgbClr val="F2F2F2"/>
                </a:solidFill>
                <a:effectLst/>
                <a:uLnTx/>
                <a:uFillTx/>
                <a:latin typeface="Montserrat" panose="00000500000000000000" pitchFamily="2" charset="0"/>
                <a:ea typeface="+mj-ea"/>
                <a:cs typeface="+mj-cs"/>
              </a:rPr>
              <a:t>Public Relations in a Creative Economy Business </a:t>
            </a:r>
            <a:endParaRPr lang="en-US" sz="4400" dirty="0">
              <a:latin typeface="Montserrat" panose="00000500000000000000" pitchFamily="2" charset="0"/>
            </a:endParaRPr>
          </a:p>
        </p:txBody>
      </p:sp>
      <p:sp>
        <p:nvSpPr>
          <p:cNvPr id="14" name="TextBox 13">
            <a:extLst>
              <a:ext uri="{FF2B5EF4-FFF2-40B4-BE49-F238E27FC236}">
                <a16:creationId xmlns:a16="http://schemas.microsoft.com/office/drawing/2014/main" id="{1774E75C-6E15-4326-F3DF-B133FEAFF693}"/>
              </a:ext>
            </a:extLst>
          </p:cNvPr>
          <p:cNvSpPr txBox="1"/>
          <p:nvPr/>
        </p:nvSpPr>
        <p:spPr>
          <a:xfrm>
            <a:off x="5838649" y="2044817"/>
            <a:ext cx="5181333" cy="4247317"/>
          </a:xfrm>
          <a:prstGeom prst="rect">
            <a:avLst/>
          </a:prstGeom>
          <a:solidFill>
            <a:schemeClr val="tx2"/>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Montserrat" panose="00000500000000000000" pitchFamily="2" charset="0"/>
              </a:rPr>
              <a:t>Top Tips: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8AB833">
                    <a:lumMod val="75000"/>
                  </a:srgbClr>
                </a:solidFill>
                <a:effectLst/>
                <a:uLnTx/>
                <a:uFillTx/>
                <a:latin typeface="Montserrat" panose="00000500000000000000" pitchFamily="2" charset="0"/>
              </a:rPr>
              <a:t>Start locally</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0" cap="none" spc="0" normalizeH="0" baseline="0" noProof="0" dirty="0">
                <a:ln>
                  <a:noFill/>
                </a:ln>
                <a:solidFill>
                  <a:prstClr val="black"/>
                </a:solidFill>
                <a:effectLst/>
                <a:uLnTx/>
                <a:uFillTx/>
                <a:latin typeface="Montserrat" panose="00000500000000000000" pitchFamily="2" charset="0"/>
              </a:rPr>
              <a:t>Reach beyond your area</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8AB833">
                    <a:lumMod val="75000"/>
                  </a:srgbClr>
                </a:solidFill>
                <a:effectLst/>
                <a:uLnTx/>
                <a:uFillTx/>
                <a:latin typeface="Montserrat" panose="00000500000000000000" pitchFamily="2" charset="0"/>
              </a:rPr>
              <a:t>Teach and share your knowledge</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0" cap="none" spc="0" normalizeH="0" baseline="0" noProof="0" dirty="0">
                <a:ln>
                  <a:noFill/>
                </a:ln>
                <a:solidFill>
                  <a:prstClr val="black"/>
                </a:solidFill>
                <a:effectLst/>
                <a:uLnTx/>
                <a:uFillTx/>
                <a:latin typeface="Montserrat" panose="00000500000000000000" pitchFamily="2" charset="0"/>
              </a:rPr>
              <a:t>Open your studio to visitors </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8AB833">
                    <a:lumMod val="75000"/>
                  </a:srgbClr>
                </a:solidFill>
                <a:effectLst/>
                <a:uLnTx/>
                <a:uFillTx/>
                <a:latin typeface="Montserrat" panose="00000500000000000000" pitchFamily="2" charset="0"/>
              </a:rPr>
              <a:t>Attend art fairs and exhibitions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Montserrat" panose="00000500000000000000" pitchFamily="2" charset="0"/>
              </a:rPr>
              <a:t>Engage with your community</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8AB833">
                    <a:lumMod val="75000"/>
                  </a:srgbClr>
                </a:solidFill>
                <a:effectLst/>
                <a:uLnTx/>
                <a:uFillTx/>
                <a:latin typeface="Montserrat" panose="00000500000000000000" pitchFamily="2" charset="0"/>
              </a:rPr>
              <a:t>Create videos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0" cap="none" spc="0" normalizeH="0" baseline="0" noProof="0" dirty="0">
                <a:ln>
                  <a:noFill/>
                </a:ln>
                <a:solidFill>
                  <a:prstClr val="black"/>
                </a:solidFill>
                <a:effectLst/>
                <a:uLnTx/>
                <a:uFillTx/>
                <a:latin typeface="Montserrat" panose="00000500000000000000" pitchFamily="2" charset="0"/>
              </a:rPr>
              <a:t>Network with other artists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8AB833">
                    <a:lumMod val="75000"/>
                  </a:srgbClr>
                </a:solidFill>
                <a:effectLst/>
                <a:uLnTx/>
                <a:uFillTx/>
                <a:latin typeface="Montserrat" panose="00000500000000000000" pitchFamily="2" charset="0"/>
              </a:rPr>
              <a:t>Sell at markets and fairs</a:t>
            </a:r>
          </a:p>
          <a:p>
            <a:pPr marL="0" marR="0" lvl="0" indent="0" defTabSz="914400" eaLnBrk="1" fontAlgn="auto" latinLnBrk="0" hangingPunct="1">
              <a:lnSpc>
                <a:spcPct val="100000"/>
              </a:lnSpc>
              <a:spcBef>
                <a:spcPts val="0"/>
              </a:spcBef>
              <a:spcAft>
                <a:spcPts val="600"/>
              </a:spcAft>
              <a:buClrTx/>
              <a:buSzTx/>
              <a:buFontTx/>
              <a:buNone/>
              <a:tabLst/>
              <a:defRPr/>
            </a:pPr>
            <a:endParaRPr kumimoji="0" lang="en-GB" sz="2000" b="0" i="0" u="none" strike="noStrike" kern="0" cap="none" spc="0" normalizeH="0" baseline="0" noProof="0" dirty="0">
              <a:ln>
                <a:noFill/>
              </a:ln>
              <a:solidFill>
                <a:prstClr val="black"/>
              </a:solidFill>
              <a:effectLst/>
              <a:uLnTx/>
              <a:uFillTx/>
            </a:endParaRPr>
          </a:p>
        </p:txBody>
      </p:sp>
      <p:sp>
        <p:nvSpPr>
          <p:cNvPr id="4" name="TextBox 3">
            <a:extLst>
              <a:ext uri="{FF2B5EF4-FFF2-40B4-BE49-F238E27FC236}">
                <a16:creationId xmlns:a16="http://schemas.microsoft.com/office/drawing/2014/main" id="{5145EB42-0CE3-8CFF-B7DB-6485C7C199C4}"/>
              </a:ext>
            </a:extLst>
          </p:cNvPr>
          <p:cNvSpPr txBox="1"/>
          <p:nvPr/>
        </p:nvSpPr>
        <p:spPr>
          <a:xfrm>
            <a:off x="4974415" y="886189"/>
            <a:ext cx="6909800" cy="592763"/>
          </a:xfrm>
          <a:prstGeom prst="rect">
            <a:avLst/>
          </a:prstGeom>
          <a:noFill/>
        </p:spPr>
        <p:txBody>
          <a:bodyPr vert="horz" lIns="91440" tIns="45720" rIns="91440" bIns="45720" rtlCol="0" anchor="ctr">
            <a:noAutofit/>
          </a:bodyPr>
          <a:lstStyle/>
          <a:p>
            <a:pPr defTabSz="914400">
              <a:lnSpc>
                <a:spcPct val="90000"/>
              </a:lnSpc>
              <a:spcAft>
                <a:spcPts val="600"/>
              </a:spcAft>
            </a:pPr>
            <a:r>
              <a:rPr lang="en-US" sz="2400" dirty="0">
                <a:solidFill>
                  <a:prstClr val="black">
                    <a:lumMod val="85000"/>
                    <a:lumOff val="15000"/>
                  </a:prstClr>
                </a:solidFill>
                <a:latin typeface="Montserrat" panose="00000500000000000000" pitchFamily="2" charset="0"/>
              </a:rPr>
              <a:t>Public relations means managing your public image and relationships with media and communities</a:t>
            </a:r>
          </a:p>
        </p:txBody>
      </p:sp>
    </p:spTree>
    <p:extLst>
      <p:ext uri="{BB962C8B-B14F-4D97-AF65-F5344CB8AC3E}">
        <p14:creationId xmlns:p14="http://schemas.microsoft.com/office/powerpoint/2010/main" val="1897527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E5AE375-0D98-EC05-76AA-BC54CE123F1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B110A7-C760-6871-06CD-683851EDE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Rectangle 10">
            <a:extLst>
              <a:ext uri="{FF2B5EF4-FFF2-40B4-BE49-F238E27FC236}">
                <a16:creationId xmlns:a16="http://schemas.microsoft.com/office/drawing/2014/main" id="{EBF78F6B-1DE1-D208-74F0-15BEA8C9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 name="TextBox 3">
            <a:extLst>
              <a:ext uri="{FF2B5EF4-FFF2-40B4-BE49-F238E27FC236}">
                <a16:creationId xmlns:a16="http://schemas.microsoft.com/office/drawing/2014/main" id="{A1491502-6C31-CA20-E6E9-EAF04E4B26A8}"/>
              </a:ext>
            </a:extLst>
          </p:cNvPr>
          <p:cNvSpPr txBox="1"/>
          <p:nvPr/>
        </p:nvSpPr>
        <p:spPr>
          <a:xfrm>
            <a:off x="4756825" y="243188"/>
            <a:ext cx="7130375" cy="6496569"/>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rbel" panose="020B0503020204020204"/>
                <a:ea typeface="+mn-ea"/>
                <a:cs typeface="+mn-cs"/>
              </a:rPr>
              <a:t> </a:t>
            </a:r>
          </a:p>
        </p:txBody>
      </p:sp>
      <p:sp>
        <p:nvSpPr>
          <p:cNvPr id="13" name="Rectangle 12">
            <a:extLst>
              <a:ext uri="{FF2B5EF4-FFF2-40B4-BE49-F238E27FC236}">
                <a16:creationId xmlns:a16="http://schemas.microsoft.com/office/drawing/2014/main" id="{26B15A3F-3B07-CE04-4B8F-2CD50730C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635A7C25-89B4-CB8B-02AD-58B7738861A1}"/>
              </a:ext>
            </a:extLst>
          </p:cNvPr>
          <p:cNvSpPr txBox="1"/>
          <p:nvPr/>
        </p:nvSpPr>
        <p:spPr>
          <a:xfrm>
            <a:off x="1199535" y="-2"/>
            <a:ext cx="3453905" cy="6858000"/>
          </a:xfrm>
          <a:prstGeom prst="rect">
            <a:avLst/>
          </a:prstGeom>
          <a:solidFill>
            <a:schemeClr val="accent2">
              <a:lumMod val="75000"/>
            </a:schemeClr>
          </a:solidFill>
          <a:ln>
            <a:solidFill>
              <a:schemeClr val="accent2">
                <a:lumMod val="75000"/>
              </a:schemeClr>
            </a:solidFill>
          </a:ln>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Activity 6:</a:t>
            </a:r>
          </a:p>
          <a:p>
            <a:pPr marL="0" marR="0" lvl="0" indent="0" algn="l" defTabSz="914400" rtl="0" eaLnBrk="1" fontAlgn="auto" latinLnBrk="0" hangingPunct="1">
              <a:lnSpc>
                <a:spcPct val="90000"/>
              </a:lnSpc>
              <a:spcBef>
                <a:spcPct val="0"/>
              </a:spcBef>
              <a:spcAft>
                <a:spcPts val="600"/>
              </a:spcAft>
              <a:buClrTx/>
              <a:buSzTx/>
              <a:buFontTx/>
              <a:buNone/>
              <a:tabLst/>
              <a:defRPr/>
            </a:pPr>
            <a:r>
              <a:rPr lang="en-US" sz="4000" dirty="0">
                <a:solidFill>
                  <a:schemeClr val="bg1"/>
                </a:solidFill>
                <a:latin typeface="Montserrat" panose="00000500000000000000" pitchFamily="2" charset="0"/>
              </a:rPr>
              <a:t>Insights from a Project Manager</a:t>
            </a:r>
            <a:endParaRPr kumimoji="0" lang="en-US" sz="4000" u="none" strike="noStrike" kern="1200" cap="none" spc="0" normalizeH="0" baseline="0" noProof="0" dirty="0">
              <a:ln>
                <a:noFill/>
              </a:ln>
              <a:solidFill>
                <a:schemeClr val="bg1"/>
              </a:solidFill>
              <a:effectLst/>
              <a:uLnTx/>
              <a:uFillTx/>
              <a:latin typeface="Montserrat" panose="00000500000000000000" pitchFamily="2" charset="0"/>
              <a:ea typeface="+mn-ea"/>
              <a:cs typeface="+mn-cs"/>
            </a:endParaRPr>
          </a:p>
        </p:txBody>
      </p:sp>
      <p:sp>
        <p:nvSpPr>
          <p:cNvPr id="3" name="TextBox 2">
            <a:extLst>
              <a:ext uri="{FF2B5EF4-FFF2-40B4-BE49-F238E27FC236}">
                <a16:creationId xmlns:a16="http://schemas.microsoft.com/office/drawing/2014/main" id="{2415D5CB-7690-46CB-11A6-FF062901B81E}"/>
              </a:ext>
            </a:extLst>
          </p:cNvPr>
          <p:cNvSpPr txBox="1"/>
          <p:nvPr/>
        </p:nvSpPr>
        <p:spPr>
          <a:xfrm>
            <a:off x="5373738" y="1856883"/>
            <a:ext cx="2874715" cy="2246769"/>
          </a:xfrm>
          <a:prstGeom prst="rect">
            <a:avLst/>
          </a:prstGeom>
          <a:solidFill>
            <a:schemeClr val="accent2">
              <a:lumMod val="60000"/>
              <a:lumOff val="40000"/>
            </a:schemeClr>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ontserrat" panose="00000500000000000000" pitchFamily="2" charset="0"/>
              </a:rPr>
              <a:t>Using Social Media for Creative Businesses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Montserrat" panose="00000500000000000000" pitchFamily="2"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Montserrat" panose="00000500000000000000" pitchFamily="2" charset="0"/>
              </a:rPr>
              <a:t>Include social media in your promotion plans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rgbClr val="000000"/>
              </a:solidFill>
              <a:effectLst/>
              <a:uLnTx/>
              <a:uFillTx/>
              <a:latin typeface="Montserrat" panose="00000500000000000000" pitchFamily="2"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rPr>
              <a:t>Consistency matters!</a:t>
            </a:r>
            <a:endParaRPr kumimoji="0" lang="en-GB" sz="1400" b="0" i="0" u="none" strike="noStrike" kern="0" cap="none" spc="0" normalizeH="0" baseline="0" noProof="0" dirty="0">
              <a:ln>
                <a:noFill/>
              </a:ln>
              <a:solidFill>
                <a:srgbClr val="000000"/>
              </a:solidFill>
              <a:effectLst/>
              <a:uLnTx/>
              <a:uFillTx/>
              <a:latin typeface="Montserrat" panose="00000500000000000000" pitchFamily="2"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rgbClr val="000000"/>
              </a:solidFill>
              <a:effectLst/>
              <a:uLnTx/>
              <a:uFillTx/>
              <a:latin typeface="Montserrat" panose="00000500000000000000" pitchFamily="2"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rPr>
              <a:t>Find useful contacts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Montserrat" panose="00000500000000000000" pitchFamily="2" charset="0"/>
            </a:endParaRPr>
          </a:p>
        </p:txBody>
      </p:sp>
      <p:sp>
        <p:nvSpPr>
          <p:cNvPr id="6" name="TextBox 5">
            <a:extLst>
              <a:ext uri="{FF2B5EF4-FFF2-40B4-BE49-F238E27FC236}">
                <a16:creationId xmlns:a16="http://schemas.microsoft.com/office/drawing/2014/main" id="{BAE72905-4171-B271-DF78-1C4EE7D40115}"/>
              </a:ext>
            </a:extLst>
          </p:cNvPr>
          <p:cNvSpPr txBox="1"/>
          <p:nvPr/>
        </p:nvSpPr>
        <p:spPr>
          <a:xfrm>
            <a:off x="8642277" y="1833915"/>
            <a:ext cx="2874715" cy="2246769"/>
          </a:xfrm>
          <a:prstGeom prst="rect">
            <a:avLst/>
          </a:prstGeom>
          <a:solidFill>
            <a:srgbClr val="E3DED1">
              <a:lumMod val="90000"/>
            </a:srgbClr>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ontserrat" panose="00000500000000000000" pitchFamily="2" charset="0"/>
              </a:rPr>
              <a:t>Working With Traditional Media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Montserrat" panose="00000500000000000000" pitchFamily="2"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Montserrat" panose="00000500000000000000" pitchFamily="2" charset="0"/>
              </a:rPr>
              <a:t>Use TV and Radio</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rgbClr val="000000"/>
              </a:solidFill>
              <a:effectLst/>
              <a:uLnTx/>
              <a:uFillTx/>
              <a:latin typeface="Montserrat" panose="00000500000000000000" pitchFamily="2"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rPr>
              <a:t>Be persistent</a:t>
            </a:r>
            <a:endParaRPr kumimoji="0" lang="en-GB" sz="1400" b="0" i="0" u="none" strike="noStrike" kern="0" cap="none" spc="0" normalizeH="0" baseline="0" noProof="0" dirty="0">
              <a:ln>
                <a:noFill/>
              </a:ln>
              <a:solidFill>
                <a:srgbClr val="000000"/>
              </a:solidFill>
              <a:effectLst/>
              <a:uLnTx/>
              <a:uFillTx/>
              <a:latin typeface="Montserrat" panose="00000500000000000000" pitchFamily="2"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rgbClr val="000000"/>
              </a:solidFill>
              <a:effectLst/>
              <a:uLnTx/>
              <a:uFillTx/>
              <a:latin typeface="Montserrat" panose="00000500000000000000" pitchFamily="2"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rPr>
              <a:t>Find contacts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Montserrat" panose="000005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Montserrat" panose="00000500000000000000" pitchFamily="2" charset="0"/>
            </a:endParaRPr>
          </a:p>
        </p:txBody>
      </p:sp>
      <p:sp>
        <p:nvSpPr>
          <p:cNvPr id="7" name="TextBox 6">
            <a:extLst>
              <a:ext uri="{FF2B5EF4-FFF2-40B4-BE49-F238E27FC236}">
                <a16:creationId xmlns:a16="http://schemas.microsoft.com/office/drawing/2014/main" id="{AB607B92-200B-56E9-669D-2045DB301D77}"/>
              </a:ext>
            </a:extLst>
          </p:cNvPr>
          <p:cNvSpPr txBox="1"/>
          <p:nvPr/>
        </p:nvSpPr>
        <p:spPr>
          <a:xfrm>
            <a:off x="6884654" y="4368043"/>
            <a:ext cx="2874715" cy="2246769"/>
          </a:xfrm>
          <a:prstGeom prst="rect">
            <a:avLst/>
          </a:prstGeom>
          <a:solidFill>
            <a:srgbClr val="FFCE3C"/>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ontserrat" panose="00000500000000000000" pitchFamily="2" charset="0"/>
              </a:rPr>
              <a:t>Puleng’s Day-To-Day Tasks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Montserrat" panose="00000500000000000000" pitchFamily="2"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Montserrat" panose="00000500000000000000" pitchFamily="2" charset="0"/>
              </a:rPr>
              <a:t>Writing proposals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rgbClr val="000000"/>
              </a:solidFill>
              <a:effectLst/>
              <a:uLnTx/>
              <a:uFillTx/>
              <a:latin typeface="Montserrat" panose="00000500000000000000" pitchFamily="2"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rPr>
              <a:t>Sending proposals</a:t>
            </a:r>
            <a:endParaRPr kumimoji="0" lang="en-GB" sz="1400" b="0" i="0" u="none" strike="noStrike" kern="0" cap="none" spc="0" normalizeH="0" baseline="0" noProof="0" dirty="0">
              <a:ln>
                <a:noFill/>
              </a:ln>
              <a:solidFill>
                <a:srgbClr val="000000"/>
              </a:solidFill>
              <a:effectLst/>
              <a:uLnTx/>
              <a:uFillTx/>
              <a:latin typeface="Montserrat" panose="00000500000000000000" pitchFamily="2"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rgbClr val="000000"/>
              </a:solidFill>
              <a:effectLst/>
              <a:uLnTx/>
              <a:uFillTx/>
              <a:latin typeface="Montserrat" panose="00000500000000000000" pitchFamily="2"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rPr>
              <a:t>Managing invoices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latin typeface="Montserrat" panose="00000500000000000000" pitchFamily="2"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rPr>
              <a:t>Communicating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Montserrat" panose="00000500000000000000" pitchFamily="2" charset="0"/>
            </a:endParaRPr>
          </a:p>
        </p:txBody>
      </p:sp>
      <p:sp>
        <p:nvSpPr>
          <p:cNvPr id="10" name="TextBox 9">
            <a:extLst>
              <a:ext uri="{FF2B5EF4-FFF2-40B4-BE49-F238E27FC236}">
                <a16:creationId xmlns:a16="http://schemas.microsoft.com/office/drawing/2014/main" id="{2C4314B6-31E8-57E0-EB8F-12BA385D66D1}"/>
              </a:ext>
            </a:extLst>
          </p:cNvPr>
          <p:cNvSpPr txBox="1"/>
          <p:nvPr/>
        </p:nvSpPr>
        <p:spPr>
          <a:xfrm>
            <a:off x="5209508" y="1011761"/>
            <a:ext cx="60960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Montserrat" panose="00000500000000000000" pitchFamily="2" charset="0"/>
                <a:ea typeface="+mn-ea"/>
                <a:cs typeface="+mn-cs"/>
              </a:rPr>
              <a:t>Watch the video and then explore different strategies Puleng uses.</a:t>
            </a:r>
          </a:p>
        </p:txBody>
      </p:sp>
    </p:spTree>
    <p:extLst>
      <p:ext uri="{BB962C8B-B14F-4D97-AF65-F5344CB8AC3E}">
        <p14:creationId xmlns:p14="http://schemas.microsoft.com/office/powerpoint/2010/main" val="418553210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0D32F-7580-5F81-88F3-E129571FBD13}"/>
              </a:ext>
            </a:extLst>
          </p:cNvPr>
          <p:cNvSpPr>
            <a:spLocks noGrp="1"/>
          </p:cNvSpPr>
          <p:nvPr>
            <p:ph type="title"/>
          </p:nvPr>
        </p:nvSpPr>
        <p:spPr>
          <a:xfrm>
            <a:off x="343119" y="194303"/>
            <a:ext cx="11119538" cy="951209"/>
          </a:xfrm>
        </p:spPr>
        <p:txBody>
          <a:bodyPr vert="horz" lIns="91440" tIns="45720" rIns="91440" bIns="45720" rtlCol="0" anchor="ctr">
            <a:normAutofit fontScale="90000"/>
          </a:bodyPr>
          <a:lstStyle/>
          <a:p>
            <a:r>
              <a:rPr lang="en-US" sz="4400" dirty="0">
                <a:latin typeface="Montserrat" panose="00000500000000000000" pitchFamily="2" charset="0"/>
              </a:rPr>
              <a:t>The </a:t>
            </a:r>
            <a:r>
              <a:rPr lang="en-US" sz="4900" dirty="0">
                <a:latin typeface="Montserrat" panose="00000500000000000000" pitchFamily="2" charset="0"/>
              </a:rPr>
              <a:t>Structure</a:t>
            </a:r>
            <a:r>
              <a:rPr lang="en-US" sz="4400" dirty="0">
                <a:latin typeface="Montserrat" panose="00000500000000000000" pitchFamily="2" charset="0"/>
              </a:rPr>
              <a:t> of a Creative Business Pitch</a:t>
            </a:r>
          </a:p>
        </p:txBody>
      </p:sp>
      <p:pic>
        <p:nvPicPr>
          <p:cNvPr id="8194" name="Picture 2" descr="Elevator Cab Interior Trends ...">
            <a:extLst>
              <a:ext uri="{FF2B5EF4-FFF2-40B4-BE49-F238E27FC236}">
                <a16:creationId xmlns:a16="http://schemas.microsoft.com/office/drawing/2014/main" id="{DC5D61D1-92A1-DBBA-3A52-99C126AFA79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4279" y="2314610"/>
            <a:ext cx="3354676" cy="22323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196" name="TextBox 3">
            <a:extLst>
              <a:ext uri="{FF2B5EF4-FFF2-40B4-BE49-F238E27FC236}">
                <a16:creationId xmlns:a16="http://schemas.microsoft.com/office/drawing/2014/main" id="{34AD9769-1AD0-4499-B279-F03D1B8B895F}"/>
              </a:ext>
            </a:extLst>
          </p:cNvPr>
          <p:cNvGraphicFramePr/>
          <p:nvPr>
            <p:extLst>
              <p:ext uri="{D42A27DB-BD31-4B8C-83A1-F6EECF244321}">
                <p14:modId xmlns:p14="http://schemas.microsoft.com/office/powerpoint/2010/main" val="3074851883"/>
              </p:ext>
            </p:extLst>
          </p:nvPr>
        </p:nvGraphicFramePr>
        <p:xfrm>
          <a:off x="3560324" y="1145512"/>
          <a:ext cx="8521430" cy="56443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570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1026" name="Picture 2" descr="A map of africa with different patterns">
            <a:extLst>
              <a:ext uri="{FF2B5EF4-FFF2-40B4-BE49-F238E27FC236}">
                <a16:creationId xmlns:a16="http://schemas.microsoft.com/office/drawing/2014/main" id="{7FC53015-2C33-9816-103B-758CD0A496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02047" y="-34589"/>
            <a:ext cx="6927178" cy="69271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124A3EF-3108-CCA8-7B05-2575C58D1D8D}"/>
              </a:ext>
            </a:extLst>
          </p:cNvPr>
          <p:cNvSpPr txBox="1"/>
          <p:nvPr/>
        </p:nvSpPr>
        <p:spPr>
          <a:xfrm>
            <a:off x="1001949" y="2051581"/>
            <a:ext cx="4380965" cy="2800767"/>
          </a:xfrm>
          <a:prstGeom prst="rect">
            <a:avLst/>
          </a:prstGeom>
          <a:noFill/>
        </p:spPr>
        <p:txBody>
          <a:bodyPr wrap="square" rtlCol="0">
            <a:spAutoFit/>
          </a:bodyPr>
          <a:lstStyle/>
          <a:p>
            <a:r>
              <a:rPr lang="en-GB" sz="4400" b="1" i="0" dirty="0">
                <a:effectLst/>
                <a:latin typeface="Montserrat" panose="00000500000000000000" pitchFamily="2" charset="0"/>
              </a:rPr>
              <a:t>Unit 3:</a:t>
            </a:r>
          </a:p>
          <a:p>
            <a:endParaRPr lang="en-GB" sz="4400" b="1" i="0" dirty="0">
              <a:effectLst/>
              <a:latin typeface="Montserrat" panose="00000500000000000000" pitchFamily="2" charset="0"/>
            </a:endParaRPr>
          </a:p>
          <a:p>
            <a:r>
              <a:rPr lang="en-GB" sz="4400" b="1" i="0" dirty="0">
                <a:effectLst/>
                <a:latin typeface="Montserrat" panose="00000500000000000000" pitchFamily="2" charset="0"/>
              </a:rPr>
              <a:t>Discovering Your Market</a:t>
            </a:r>
            <a:endParaRPr lang="en-GB" sz="4400" dirty="0"/>
          </a:p>
        </p:txBody>
      </p:sp>
    </p:spTree>
    <p:extLst>
      <p:ext uri="{BB962C8B-B14F-4D97-AF65-F5344CB8AC3E}">
        <p14:creationId xmlns:p14="http://schemas.microsoft.com/office/powerpoint/2010/main" val="1524788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ABB08169-ADE3-48CE-B901-74230189BF0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4A44931-AECF-C169-98E4-86AA6EA81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4880008-D23F-0398-3F3D-0F66EFA95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5F08A-E842-F319-145C-C52D56E9917B}"/>
              </a:ext>
            </a:extLst>
          </p:cNvPr>
          <p:cNvSpPr>
            <a:spLocks noGrp="1"/>
          </p:cNvSpPr>
          <p:nvPr>
            <p:ph type="title"/>
          </p:nvPr>
        </p:nvSpPr>
        <p:spPr>
          <a:xfrm>
            <a:off x="407554" y="2410700"/>
            <a:ext cx="3252637" cy="3115029"/>
          </a:xfrm>
        </p:spPr>
        <p:txBody>
          <a:bodyPr vert="horz" lIns="91440" tIns="45720" rIns="91440" bIns="45720" rtlCol="0" anchor="ctr">
            <a:normAutofit fontScale="90000"/>
          </a:bodyPr>
          <a:lstStyle/>
          <a:p>
            <a:r>
              <a:rPr lang="en-US" sz="4400" dirty="0">
                <a:solidFill>
                  <a:schemeClr val="tx1"/>
                </a:solidFill>
                <a:latin typeface="Montserrat" panose="00000500000000000000" pitchFamily="2" charset="0"/>
              </a:rPr>
              <a:t>Tips For Delivering </a:t>
            </a:r>
            <a:br>
              <a:rPr lang="en-US" sz="4400" dirty="0">
                <a:solidFill>
                  <a:schemeClr val="tx1"/>
                </a:solidFill>
                <a:latin typeface="Montserrat" panose="00000500000000000000" pitchFamily="2" charset="0"/>
              </a:rPr>
            </a:br>
            <a:r>
              <a:rPr lang="en-US" sz="4400" dirty="0">
                <a:solidFill>
                  <a:schemeClr val="tx1"/>
                </a:solidFill>
                <a:latin typeface="Montserrat" panose="00000500000000000000" pitchFamily="2" charset="0"/>
              </a:rPr>
              <a:t>Your Pitch</a:t>
            </a:r>
            <a:br>
              <a:rPr lang="en-US" sz="4800" dirty="0">
                <a:solidFill>
                  <a:schemeClr val="tx1"/>
                </a:solidFill>
              </a:rPr>
            </a:br>
            <a:br>
              <a:rPr lang="en-US" sz="4800" dirty="0">
                <a:solidFill>
                  <a:schemeClr val="tx1"/>
                </a:solidFill>
              </a:rPr>
            </a:br>
            <a:endParaRPr lang="en-US" sz="4800" dirty="0">
              <a:solidFill>
                <a:schemeClr val="tx1"/>
              </a:solidFill>
            </a:endParaRPr>
          </a:p>
        </p:txBody>
      </p:sp>
      <p:graphicFrame>
        <p:nvGraphicFramePr>
          <p:cNvPr id="5" name="TextBox 2">
            <a:extLst>
              <a:ext uri="{FF2B5EF4-FFF2-40B4-BE49-F238E27FC236}">
                <a16:creationId xmlns:a16="http://schemas.microsoft.com/office/drawing/2014/main" id="{C58DC3EB-D332-7AB7-E190-BFCA88B2FF12}"/>
              </a:ext>
            </a:extLst>
          </p:cNvPr>
          <p:cNvGraphicFramePr/>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4747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F99D4A6-FEC5-3DF8-3F85-326752DEF63F}"/>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D002465-4918-AFAC-39E7-D3544BF71173}"/>
              </a:ext>
            </a:extLst>
          </p:cNvPr>
          <p:cNvSpPr txBox="1"/>
          <p:nvPr/>
        </p:nvSpPr>
        <p:spPr>
          <a:xfrm>
            <a:off x="1103302" y="0"/>
            <a:ext cx="3550137" cy="6857999"/>
          </a:xfrm>
          <a:prstGeom prst="rect">
            <a:avLst/>
          </a:prstGeom>
          <a:solidFill>
            <a:schemeClr val="accent2">
              <a:lumMod val="75000"/>
            </a:schemeClr>
          </a:solidFill>
        </p:spPr>
        <p:txBody>
          <a:bodyPr vert="horz" lIns="91440" tIns="45720" rIns="91440" bIns="45720" rtlCol="0" anchor="ctr">
            <a:normAutofit/>
          </a:bodyPr>
          <a:lstStyle/>
          <a:p>
            <a:pPr defTabSz="914400">
              <a:lnSpc>
                <a:spcPct val="90000"/>
              </a:lnSpc>
              <a:spcBef>
                <a:spcPct val="0"/>
              </a:spcBef>
              <a:spcAft>
                <a:spcPts val="600"/>
              </a:spcAft>
            </a:pPr>
            <a:r>
              <a:rPr lang="en-US" sz="4000">
                <a:solidFill>
                  <a:schemeClr val="bg1"/>
                </a:solidFill>
                <a:latin typeface="Montserrat" panose="00000500000000000000" pitchFamily="2" charset="0"/>
              </a:rPr>
              <a:t>In Conclusion</a:t>
            </a:r>
            <a:r>
              <a:rPr lang="en-US" sz="4000" dirty="0">
                <a:solidFill>
                  <a:schemeClr val="bg1"/>
                </a:solidFill>
                <a:latin typeface="Montserrat" panose="00000500000000000000" pitchFamily="2" charset="0"/>
              </a:rPr>
              <a:t>:</a:t>
            </a:r>
          </a:p>
          <a:p>
            <a:pPr defTabSz="914400">
              <a:lnSpc>
                <a:spcPct val="90000"/>
              </a:lnSpc>
              <a:spcBef>
                <a:spcPct val="0"/>
              </a:spcBef>
              <a:spcAft>
                <a:spcPts val="600"/>
              </a:spcAft>
            </a:pPr>
            <a:endParaRPr lang="en-US" sz="4000" dirty="0">
              <a:solidFill>
                <a:schemeClr val="bg1"/>
              </a:solidFill>
              <a:latin typeface="Montserrat" panose="00000500000000000000" pitchFamily="2" charset="0"/>
            </a:endParaRPr>
          </a:p>
          <a:p>
            <a:pPr defTabSz="914400">
              <a:lnSpc>
                <a:spcPct val="90000"/>
              </a:lnSpc>
              <a:spcBef>
                <a:spcPct val="0"/>
              </a:spcBef>
              <a:spcAft>
                <a:spcPts val="600"/>
              </a:spcAft>
            </a:pPr>
            <a:r>
              <a:rPr lang="en-US" sz="4000" dirty="0">
                <a:solidFill>
                  <a:schemeClr val="bg1"/>
                </a:solidFill>
                <a:latin typeface="Montserrat" panose="00000500000000000000" pitchFamily="2" charset="0"/>
              </a:rPr>
              <a:t>What We Have Explored</a:t>
            </a:r>
          </a:p>
        </p:txBody>
      </p:sp>
      <p:sp>
        <p:nvSpPr>
          <p:cNvPr id="4" name="TextBox 3">
            <a:extLst>
              <a:ext uri="{FF2B5EF4-FFF2-40B4-BE49-F238E27FC236}">
                <a16:creationId xmlns:a16="http://schemas.microsoft.com/office/drawing/2014/main" id="{BBEF6B41-3D79-B690-FF79-57770037E490}"/>
              </a:ext>
            </a:extLst>
          </p:cNvPr>
          <p:cNvSpPr txBox="1"/>
          <p:nvPr/>
        </p:nvSpPr>
        <p:spPr>
          <a:xfrm>
            <a:off x="5113275" y="960143"/>
            <a:ext cx="6330232" cy="5148827"/>
          </a:xfrm>
          <a:prstGeom prst="rect">
            <a:avLst/>
          </a:prstGeom>
        </p:spPr>
        <p:txBody>
          <a:bodyPr vert="horz" lIns="91440" tIns="45720" rIns="91440" bIns="45720" rtlCol="0" anchor="ctr">
            <a:normAutofit/>
          </a:bodyPr>
          <a:lstStyle/>
          <a:p>
            <a:pPr marL="342900" indent="-342900" defTabSz="914400" fontAlgn="base">
              <a:lnSpc>
                <a:spcPct val="90000"/>
              </a:lnSpc>
              <a:spcAft>
                <a:spcPts val="600"/>
              </a:spcAft>
              <a:buFont typeface="Arial" panose="020B0604020202020204" pitchFamily="34" charset="0"/>
              <a:buChar char="•"/>
            </a:pPr>
            <a:r>
              <a:rPr lang="en-GB" sz="2000" b="0" i="0" dirty="0">
                <a:solidFill>
                  <a:schemeClr val="tx1">
                    <a:lumMod val="95000"/>
                  </a:schemeClr>
                </a:solidFill>
                <a:effectLst/>
                <a:latin typeface="Montserrat" panose="00000500000000000000" pitchFamily="2" charset="0"/>
              </a:rPr>
              <a:t>The structure of a creative business pitch and its key components. </a:t>
            </a:r>
          </a:p>
          <a:p>
            <a:pPr indent="-228600" defTabSz="914400" fontAlgn="base">
              <a:lnSpc>
                <a:spcPct val="90000"/>
              </a:lnSpc>
              <a:spcAft>
                <a:spcPts val="600"/>
              </a:spcAft>
              <a:buFont typeface="Arial" panose="020B0604020202020204" pitchFamily="34" charset="0"/>
              <a:buChar char="•"/>
            </a:pPr>
            <a:endParaRPr lang="en-GB" sz="2000" b="0" i="0" dirty="0">
              <a:solidFill>
                <a:schemeClr val="tx1">
                  <a:lumMod val="95000"/>
                </a:schemeClr>
              </a:solidFill>
              <a:effectLst/>
              <a:latin typeface="Montserrat" panose="00000500000000000000" pitchFamily="2" charset="0"/>
            </a:endParaRPr>
          </a:p>
          <a:p>
            <a:pPr marL="342900" indent="-342900" defTabSz="914400" fontAlgn="base">
              <a:lnSpc>
                <a:spcPct val="90000"/>
              </a:lnSpc>
              <a:spcAft>
                <a:spcPts val="600"/>
              </a:spcAft>
              <a:buFont typeface="Arial" panose="020B0604020202020204" pitchFamily="34" charset="0"/>
              <a:buChar char="•"/>
            </a:pPr>
            <a:r>
              <a:rPr lang="en-GB" sz="2000" b="0" i="0" dirty="0">
                <a:solidFill>
                  <a:schemeClr val="tx1">
                    <a:lumMod val="95000"/>
                  </a:schemeClr>
                </a:solidFill>
                <a:effectLst/>
                <a:latin typeface="Montserrat" panose="00000500000000000000" pitchFamily="2" charset="0"/>
              </a:rPr>
              <a:t>The importance of a clear and engaging presentation to convey your vision and value. </a:t>
            </a:r>
          </a:p>
          <a:p>
            <a:pPr indent="-228600" defTabSz="914400" fontAlgn="base">
              <a:lnSpc>
                <a:spcPct val="90000"/>
              </a:lnSpc>
              <a:spcAft>
                <a:spcPts val="600"/>
              </a:spcAft>
              <a:buFont typeface="Arial" panose="020B0604020202020204" pitchFamily="34" charset="0"/>
              <a:buChar char="•"/>
            </a:pPr>
            <a:endParaRPr lang="en-GB" sz="2000" b="0" i="0" dirty="0">
              <a:solidFill>
                <a:schemeClr val="tx1">
                  <a:lumMod val="95000"/>
                </a:schemeClr>
              </a:solidFill>
              <a:effectLst/>
              <a:latin typeface="Montserrat" panose="00000500000000000000" pitchFamily="2" charset="0"/>
            </a:endParaRPr>
          </a:p>
          <a:p>
            <a:pPr marL="342900" indent="-342900" defTabSz="914400" fontAlgn="base">
              <a:lnSpc>
                <a:spcPct val="90000"/>
              </a:lnSpc>
              <a:spcAft>
                <a:spcPts val="600"/>
              </a:spcAft>
              <a:buFont typeface="Arial" panose="020B0604020202020204" pitchFamily="34" charset="0"/>
              <a:buChar char="•"/>
            </a:pPr>
            <a:r>
              <a:rPr lang="en-GB" sz="2000" b="0" i="0" dirty="0">
                <a:solidFill>
                  <a:schemeClr val="tx1">
                    <a:lumMod val="95000"/>
                  </a:schemeClr>
                </a:solidFill>
                <a:effectLst/>
                <a:latin typeface="Montserrat" panose="00000500000000000000" pitchFamily="2" charset="0"/>
              </a:rPr>
              <a:t>Practical tips for delivering an impactful pitch, including confidence, clarity, and the use of visuals. </a:t>
            </a:r>
          </a:p>
          <a:p>
            <a:pPr indent="-228600" defTabSz="914400" fontAlgn="base">
              <a:lnSpc>
                <a:spcPct val="90000"/>
              </a:lnSpc>
              <a:spcAft>
                <a:spcPts val="600"/>
              </a:spcAft>
              <a:buFont typeface="Arial" panose="020B0604020202020204" pitchFamily="34" charset="0"/>
              <a:buChar char="•"/>
            </a:pPr>
            <a:endParaRPr lang="en-GB" sz="2000" b="0" i="0" dirty="0">
              <a:solidFill>
                <a:schemeClr val="tx1">
                  <a:lumMod val="95000"/>
                </a:schemeClr>
              </a:solidFill>
              <a:effectLst/>
              <a:latin typeface="Montserrat" panose="00000500000000000000" pitchFamily="2" charset="0"/>
            </a:endParaRPr>
          </a:p>
          <a:p>
            <a:pPr marL="342900" indent="-342900" defTabSz="914400" fontAlgn="base">
              <a:lnSpc>
                <a:spcPct val="90000"/>
              </a:lnSpc>
              <a:spcAft>
                <a:spcPts val="600"/>
              </a:spcAft>
              <a:buFont typeface="Arial" panose="020B0604020202020204" pitchFamily="34" charset="0"/>
              <a:buChar char="•"/>
            </a:pPr>
            <a:r>
              <a:rPr lang="en-GB" sz="2000" b="0" i="0" dirty="0">
                <a:solidFill>
                  <a:schemeClr val="tx1">
                    <a:lumMod val="95000"/>
                  </a:schemeClr>
                </a:solidFill>
                <a:effectLst/>
                <a:latin typeface="Montserrat" panose="00000500000000000000" pitchFamily="2" charset="0"/>
              </a:rPr>
              <a:t>An example of a well-crafted pitch, illustrating how creativity can connect cultural heritage with contemporary markets.</a:t>
            </a:r>
            <a:endParaRPr lang="en-US" sz="2000" b="0" i="0" dirty="0">
              <a:solidFill>
                <a:schemeClr val="tx1">
                  <a:lumMod val="95000"/>
                </a:schemeClr>
              </a:solidFill>
              <a:effectLst/>
              <a:latin typeface="Montserrat" panose="00000500000000000000" pitchFamily="2" charset="0"/>
            </a:endParaRPr>
          </a:p>
        </p:txBody>
      </p:sp>
    </p:spTree>
    <p:extLst>
      <p:ext uri="{BB962C8B-B14F-4D97-AF65-F5344CB8AC3E}">
        <p14:creationId xmlns:p14="http://schemas.microsoft.com/office/powerpoint/2010/main" val="84832073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4E8FA-49AA-A90B-ACCB-57BF1DD2DE74}"/>
              </a:ext>
            </a:extLst>
          </p:cNvPr>
          <p:cNvSpPr>
            <a:spLocks noGrp="1"/>
          </p:cNvSpPr>
          <p:nvPr>
            <p:ph type="title"/>
          </p:nvPr>
        </p:nvSpPr>
        <p:spPr>
          <a:xfrm>
            <a:off x="838200" y="2766218"/>
            <a:ext cx="10515600" cy="1325563"/>
          </a:xfrm>
          <a:solidFill>
            <a:schemeClr val="tx2"/>
          </a:solidFill>
        </p:spPr>
        <p:txBody>
          <a:bodyPr>
            <a:normAutofit/>
          </a:bodyPr>
          <a:lstStyle/>
          <a:p>
            <a:pPr algn="ctr"/>
            <a:r>
              <a:rPr lang="en-GB" sz="4400" dirty="0">
                <a:solidFill>
                  <a:schemeClr val="bg1"/>
                </a:solidFill>
                <a:latin typeface="Montserrat" panose="00000500000000000000" pitchFamily="2" charset="0"/>
              </a:rPr>
              <a:t>Ice Breaker Activity</a:t>
            </a:r>
          </a:p>
        </p:txBody>
      </p:sp>
    </p:spTree>
    <p:extLst>
      <p:ext uri="{BB962C8B-B14F-4D97-AF65-F5344CB8AC3E}">
        <p14:creationId xmlns:p14="http://schemas.microsoft.com/office/powerpoint/2010/main" val="240821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3F39A6C-A59D-7A07-796A-FD97DD3E9BCD}"/>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674FBE3F-C79F-CDDA-A5BA-4929D5D31018}"/>
              </a:ext>
            </a:extLst>
          </p:cNvPr>
          <p:cNvSpPr/>
          <p:nvPr/>
        </p:nvSpPr>
        <p:spPr>
          <a:xfrm>
            <a:off x="5618535" y="3541471"/>
            <a:ext cx="1269562" cy="1269562"/>
          </a:xfrm>
          <a:prstGeom prst="ellipse">
            <a:avLst/>
          </a:prstGeom>
          <a:solidFill>
            <a:schemeClr val="bg2"/>
          </a:solidFill>
        </p:spPr>
        <p:style>
          <a:lnRef idx="0">
            <a:schemeClr val="accent3">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hueOff val="0"/>
                  <a:satOff val="0"/>
                  <a:lumOff val="0"/>
                  <a:alphaOff val="0"/>
                </a:prstClr>
              </a:solidFill>
              <a:effectLst/>
              <a:uLnTx/>
              <a:uFillTx/>
              <a:latin typeface="Corbel" panose="020B0503020204020204"/>
              <a:ea typeface="+mn-ea"/>
              <a:cs typeface="+mn-cs"/>
            </a:endParaRPr>
          </a:p>
        </p:txBody>
      </p:sp>
      <p:sp useBgFill="1">
        <p:nvSpPr>
          <p:cNvPr id="16" name="Rectangle 15">
            <a:extLst>
              <a:ext uri="{FF2B5EF4-FFF2-40B4-BE49-F238E27FC236}">
                <a16:creationId xmlns:a16="http://schemas.microsoft.com/office/drawing/2014/main" id="{F281CF83-FDCA-1E54-8C47-30070AAEA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8" name="Rectangle 17">
            <a:extLst>
              <a:ext uri="{FF2B5EF4-FFF2-40B4-BE49-F238E27FC236}">
                <a16:creationId xmlns:a16="http://schemas.microsoft.com/office/drawing/2014/main" id="{CC6729D8-58F6-FA38-4CFC-6448D3314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 name="Rectangle 19">
            <a:extLst>
              <a:ext uri="{FF2B5EF4-FFF2-40B4-BE49-F238E27FC236}">
                <a16:creationId xmlns:a16="http://schemas.microsoft.com/office/drawing/2014/main" id="{6F991996-356B-16DF-B0AC-69B0C9539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65D870A8-0810-9BC1-F836-DD712099F3C1}"/>
              </a:ext>
            </a:extLst>
          </p:cNvPr>
          <p:cNvSpPr txBox="1"/>
          <p:nvPr/>
        </p:nvSpPr>
        <p:spPr>
          <a:xfrm>
            <a:off x="1179870" y="0"/>
            <a:ext cx="3473569" cy="6857999"/>
          </a:xfrm>
          <a:prstGeom prst="rect">
            <a:avLst/>
          </a:prstGeom>
          <a:solidFill>
            <a:schemeClr val="accent2">
              <a:lumMod val="75000"/>
            </a:schemeClr>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Learning Objectives</a:t>
            </a:r>
          </a:p>
        </p:txBody>
      </p:sp>
      <p:pic>
        <p:nvPicPr>
          <p:cNvPr id="6" name="Picture 5" descr="A list of marketing strategies&#10;&#10;AI-generated content may be incorrect.">
            <a:extLst>
              <a:ext uri="{FF2B5EF4-FFF2-40B4-BE49-F238E27FC236}">
                <a16:creationId xmlns:a16="http://schemas.microsoft.com/office/drawing/2014/main" id="{5973F51A-4A97-88D1-4F64-0F7626B62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439" y="0"/>
            <a:ext cx="7538561" cy="6858000"/>
          </a:xfrm>
          <a:prstGeom prst="rect">
            <a:avLst/>
          </a:prstGeom>
        </p:spPr>
      </p:pic>
    </p:spTree>
    <p:extLst>
      <p:ext uri="{BB962C8B-B14F-4D97-AF65-F5344CB8AC3E}">
        <p14:creationId xmlns:p14="http://schemas.microsoft.com/office/powerpoint/2010/main" val="193545167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E17B269-8350-FF82-FC38-5963C3B1C8B8}"/>
              </a:ext>
            </a:extLst>
          </p:cNvPr>
          <p:cNvSpPr txBox="1"/>
          <p:nvPr/>
        </p:nvSpPr>
        <p:spPr>
          <a:xfrm>
            <a:off x="3483321" y="5051372"/>
            <a:ext cx="2263223" cy="646331"/>
          </a:xfrm>
          <a:prstGeom prst="rect">
            <a:avLst/>
          </a:prstGeom>
          <a:solidFill>
            <a:srgbClr val="FFC000"/>
          </a:solidFill>
          <a:ln w="28575">
            <a:noFill/>
          </a:ln>
        </p:spPr>
        <p:txBody>
          <a:bodyPr wrap="square" rtlCol="0">
            <a:spAutoFit/>
          </a:bodyPr>
          <a:lstStyle/>
          <a:p>
            <a:pPr algn="ctr"/>
            <a:endParaRPr lang="en-GB" dirty="0">
              <a:solidFill>
                <a:schemeClr val="bg1"/>
              </a:solidFill>
            </a:endParaRPr>
          </a:p>
          <a:p>
            <a:pPr algn="ctr"/>
            <a:endParaRPr lang="en-GB" dirty="0">
              <a:solidFill>
                <a:schemeClr val="bg1"/>
              </a:solidFill>
            </a:endParaRPr>
          </a:p>
        </p:txBody>
      </p:sp>
      <p:sp>
        <p:nvSpPr>
          <p:cNvPr id="2" name="Title 1">
            <a:extLst>
              <a:ext uri="{FF2B5EF4-FFF2-40B4-BE49-F238E27FC236}">
                <a16:creationId xmlns:a16="http://schemas.microsoft.com/office/drawing/2014/main" id="{649170F3-2468-FB2D-D21A-D24815AE74DC}"/>
              </a:ext>
            </a:extLst>
          </p:cNvPr>
          <p:cNvSpPr>
            <a:spLocks noGrp="1"/>
          </p:cNvSpPr>
          <p:nvPr>
            <p:ph type="title"/>
          </p:nvPr>
        </p:nvSpPr>
        <p:spPr>
          <a:xfrm>
            <a:off x="4464268" y="365126"/>
            <a:ext cx="2785617" cy="946334"/>
          </a:xfrm>
        </p:spPr>
        <p:txBody>
          <a:bodyPr>
            <a:normAutofit/>
          </a:bodyPr>
          <a:lstStyle/>
          <a:p>
            <a:pPr algn="ctr"/>
            <a:r>
              <a:rPr lang="en-GB" sz="4400" dirty="0">
                <a:latin typeface="Montserrat" panose="00000500000000000000" pitchFamily="2" charset="0"/>
              </a:rPr>
              <a:t>Markets</a:t>
            </a:r>
          </a:p>
        </p:txBody>
      </p:sp>
      <p:sp>
        <p:nvSpPr>
          <p:cNvPr id="3" name="TextBox 2">
            <a:extLst>
              <a:ext uri="{FF2B5EF4-FFF2-40B4-BE49-F238E27FC236}">
                <a16:creationId xmlns:a16="http://schemas.microsoft.com/office/drawing/2014/main" id="{C89AA97F-96CA-697C-62E0-CF131E8CB8E3}"/>
              </a:ext>
            </a:extLst>
          </p:cNvPr>
          <p:cNvSpPr txBox="1"/>
          <p:nvPr/>
        </p:nvSpPr>
        <p:spPr>
          <a:xfrm>
            <a:off x="1212403" y="1419205"/>
            <a:ext cx="4289898" cy="1477328"/>
          </a:xfrm>
          <a:prstGeom prst="rect">
            <a:avLst/>
          </a:prstGeom>
          <a:solidFill>
            <a:schemeClr val="tx2"/>
          </a:solidFill>
          <a:ln w="28575">
            <a:noFill/>
          </a:ln>
        </p:spPr>
        <p:txBody>
          <a:bodyPr wrap="square" rtlCol="0">
            <a:spAutoFit/>
          </a:bodyPr>
          <a:lstStyle/>
          <a:p>
            <a:pPr algn="ctr"/>
            <a:endParaRPr lang="en-GB" dirty="0">
              <a:solidFill>
                <a:schemeClr val="bg1"/>
              </a:solidFill>
            </a:endParaRPr>
          </a:p>
          <a:p>
            <a:pPr algn="ctr"/>
            <a:r>
              <a:rPr lang="en-GB" dirty="0">
                <a:solidFill>
                  <a:schemeClr val="bg1"/>
                </a:solidFill>
                <a:latin typeface="Montserrat" panose="00000500000000000000" pitchFamily="2" charset="0"/>
              </a:rPr>
              <a:t>A market is where buyers and sellers exchange goods, services, or ideas</a:t>
            </a:r>
          </a:p>
          <a:p>
            <a:pPr algn="ctr"/>
            <a:endParaRPr lang="en-GB" dirty="0">
              <a:solidFill>
                <a:schemeClr val="bg1"/>
              </a:solidFill>
            </a:endParaRPr>
          </a:p>
        </p:txBody>
      </p:sp>
      <p:sp>
        <p:nvSpPr>
          <p:cNvPr id="4" name="TextBox 3">
            <a:extLst>
              <a:ext uri="{FF2B5EF4-FFF2-40B4-BE49-F238E27FC236}">
                <a16:creationId xmlns:a16="http://schemas.microsoft.com/office/drawing/2014/main" id="{B57028FD-F602-87D4-B7C8-BE0AF11A3BA0}"/>
              </a:ext>
            </a:extLst>
          </p:cNvPr>
          <p:cNvSpPr txBox="1"/>
          <p:nvPr/>
        </p:nvSpPr>
        <p:spPr>
          <a:xfrm>
            <a:off x="5989866" y="1419205"/>
            <a:ext cx="4289898" cy="1477328"/>
          </a:xfrm>
          <a:prstGeom prst="rect">
            <a:avLst/>
          </a:prstGeom>
          <a:solidFill>
            <a:schemeClr val="tx2"/>
          </a:solidFill>
          <a:ln w="19050">
            <a:noFill/>
          </a:ln>
        </p:spPr>
        <p:txBody>
          <a:bodyPr wrap="square" rtlCol="0">
            <a:spAutoFit/>
          </a:bodyPr>
          <a:lstStyle/>
          <a:p>
            <a:pPr algn="ctr"/>
            <a:endParaRPr lang="en-GB" dirty="0">
              <a:solidFill>
                <a:schemeClr val="bg1"/>
              </a:solidFill>
              <a:latin typeface="Montserrat" panose="00000500000000000000" pitchFamily="2" charset="0"/>
            </a:endParaRPr>
          </a:p>
          <a:p>
            <a:pPr algn="ctr"/>
            <a:r>
              <a:rPr lang="en-GB" dirty="0">
                <a:solidFill>
                  <a:schemeClr val="bg1"/>
                </a:solidFill>
                <a:latin typeface="Montserrat" panose="00000500000000000000" pitchFamily="2" charset="0"/>
              </a:rPr>
              <a:t>Markets can be physical (e.g., art fairs, galleries) or digital (e.g., social media, online stores). </a:t>
            </a:r>
          </a:p>
          <a:p>
            <a:pPr algn="ctr"/>
            <a:endParaRPr lang="en-GB" dirty="0">
              <a:solidFill>
                <a:schemeClr val="bg1"/>
              </a:solidFill>
            </a:endParaRPr>
          </a:p>
        </p:txBody>
      </p:sp>
      <p:sp>
        <p:nvSpPr>
          <p:cNvPr id="5" name="TextBox 4">
            <a:extLst>
              <a:ext uri="{FF2B5EF4-FFF2-40B4-BE49-F238E27FC236}">
                <a16:creationId xmlns:a16="http://schemas.microsoft.com/office/drawing/2014/main" id="{1AE47A0E-F1B2-6850-5A96-16AF2A13D4C4}"/>
              </a:ext>
            </a:extLst>
          </p:cNvPr>
          <p:cNvSpPr txBox="1"/>
          <p:nvPr/>
        </p:nvSpPr>
        <p:spPr>
          <a:xfrm>
            <a:off x="381000" y="3168017"/>
            <a:ext cx="10232571" cy="79345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GB" sz="4400" dirty="0">
                <a:latin typeface="Montserrat" panose="00000500000000000000" pitchFamily="2" charset="0"/>
              </a:rPr>
              <a:t>Key Market Characteristics</a:t>
            </a:r>
            <a:endParaRPr lang="en-US" sz="4400" dirty="0">
              <a:latin typeface="Montserrat" panose="00000500000000000000" pitchFamily="2" charset="0"/>
              <a:ea typeface="+mj-ea"/>
              <a:cs typeface="+mj-cs"/>
            </a:endParaRPr>
          </a:p>
        </p:txBody>
      </p:sp>
      <p:sp>
        <p:nvSpPr>
          <p:cNvPr id="11" name="TextBox 10">
            <a:extLst>
              <a:ext uri="{FF2B5EF4-FFF2-40B4-BE49-F238E27FC236}">
                <a16:creationId xmlns:a16="http://schemas.microsoft.com/office/drawing/2014/main" id="{242166A2-2300-A9E1-E3CE-C4DE8103A6BB}"/>
              </a:ext>
            </a:extLst>
          </p:cNvPr>
          <p:cNvSpPr txBox="1"/>
          <p:nvPr/>
        </p:nvSpPr>
        <p:spPr>
          <a:xfrm>
            <a:off x="5857076" y="4104611"/>
            <a:ext cx="6096000" cy="584775"/>
          </a:xfrm>
          <a:prstGeom prst="rect">
            <a:avLst/>
          </a:prstGeom>
          <a:noFill/>
        </p:spPr>
        <p:txBody>
          <a:bodyPr wrap="square">
            <a:spAutoFit/>
          </a:bodyPr>
          <a:lstStyle/>
          <a:p>
            <a:pPr lvl="0"/>
            <a:r>
              <a:rPr lang="en-US" sz="1600" b="0" i="0" dirty="0">
                <a:latin typeface="Montserrat" panose="00000500000000000000" pitchFamily="2" charset="0"/>
              </a:rPr>
              <a:t>Balancing what is created with what</a:t>
            </a:r>
          </a:p>
          <a:p>
            <a:pPr lvl="0"/>
            <a:r>
              <a:rPr lang="en-US" sz="1600" b="0" i="0" dirty="0">
                <a:latin typeface="Montserrat" panose="00000500000000000000" pitchFamily="2" charset="0"/>
              </a:rPr>
              <a:t>customers want</a:t>
            </a: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75EBFAB6-6FE3-6FEA-7B62-614BD6B4AA56}"/>
              </a:ext>
            </a:extLst>
          </p:cNvPr>
          <p:cNvSpPr txBox="1"/>
          <p:nvPr/>
        </p:nvSpPr>
        <p:spPr>
          <a:xfrm>
            <a:off x="5989866" y="6049650"/>
            <a:ext cx="6373584" cy="584775"/>
          </a:xfrm>
          <a:prstGeom prst="rect">
            <a:avLst/>
          </a:prstGeom>
          <a:noFill/>
        </p:spPr>
        <p:txBody>
          <a:bodyPr wrap="square">
            <a:spAutoFit/>
          </a:bodyPr>
          <a:lstStyle/>
          <a:p>
            <a:pPr lvl="0"/>
            <a:r>
              <a:rPr lang="en-US" sz="1600" b="0" i="0" dirty="0">
                <a:latin typeface="Montserrat" panose="00000500000000000000" pitchFamily="2" charset="0"/>
              </a:rPr>
              <a:t>Understanding behaviors and trends that </a:t>
            </a:r>
          </a:p>
          <a:p>
            <a:pPr lvl="0"/>
            <a:r>
              <a:rPr lang="en-US" sz="1600" b="0" i="0" dirty="0">
                <a:latin typeface="Montserrat" panose="00000500000000000000" pitchFamily="2" charset="0"/>
              </a:rPr>
              <a:t>influence purchasing decisions</a:t>
            </a:r>
            <a:endParaRPr lang="en-US" sz="1600" dirty="0">
              <a:latin typeface="Montserrat" panose="00000500000000000000" pitchFamily="2" charset="0"/>
            </a:endParaRPr>
          </a:p>
        </p:txBody>
      </p:sp>
      <p:sp>
        <p:nvSpPr>
          <p:cNvPr id="19" name="TextBox 18">
            <a:extLst>
              <a:ext uri="{FF2B5EF4-FFF2-40B4-BE49-F238E27FC236}">
                <a16:creationId xmlns:a16="http://schemas.microsoft.com/office/drawing/2014/main" id="{864CD5AF-32AE-7A95-83E9-EADFB9F15B2D}"/>
              </a:ext>
            </a:extLst>
          </p:cNvPr>
          <p:cNvSpPr txBox="1"/>
          <p:nvPr/>
        </p:nvSpPr>
        <p:spPr>
          <a:xfrm>
            <a:off x="3819781" y="5113499"/>
            <a:ext cx="1533676" cy="4482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0699" tIns="113941" rIns="70699" bIns="113941"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ontserrat" panose="00000500000000000000" pitchFamily="2" charset="0"/>
              </a:rPr>
              <a:t>Competition</a:t>
            </a:r>
          </a:p>
        </p:txBody>
      </p:sp>
      <p:sp>
        <p:nvSpPr>
          <p:cNvPr id="24" name="TextBox 23">
            <a:extLst>
              <a:ext uri="{FF2B5EF4-FFF2-40B4-BE49-F238E27FC236}">
                <a16:creationId xmlns:a16="http://schemas.microsoft.com/office/drawing/2014/main" id="{5C3D471E-B1B7-DC01-A8D2-3989DB164579}"/>
              </a:ext>
            </a:extLst>
          </p:cNvPr>
          <p:cNvSpPr txBox="1"/>
          <p:nvPr/>
        </p:nvSpPr>
        <p:spPr>
          <a:xfrm>
            <a:off x="5857076" y="5082149"/>
            <a:ext cx="5178704" cy="584775"/>
          </a:xfrm>
          <a:prstGeom prst="rect">
            <a:avLst/>
          </a:prstGeom>
          <a:noFill/>
        </p:spPr>
        <p:txBody>
          <a:bodyPr wrap="square">
            <a:spAutoFit/>
          </a:bodyPr>
          <a:lstStyle/>
          <a:p>
            <a:pPr lvl="0"/>
            <a:r>
              <a:rPr lang="en-GB" sz="1600" b="0" i="0" dirty="0">
                <a:latin typeface="Montserrat" panose="00000500000000000000" pitchFamily="2" charset="0"/>
              </a:rPr>
              <a:t>Analysing what similar products or services </a:t>
            </a:r>
          </a:p>
          <a:p>
            <a:pPr lvl="0"/>
            <a:r>
              <a:rPr lang="en-GB" sz="1600" b="0" i="0" dirty="0">
                <a:latin typeface="Montserrat" panose="00000500000000000000" pitchFamily="2" charset="0"/>
              </a:rPr>
              <a:t>exist and how to stand out</a:t>
            </a:r>
            <a:endParaRPr lang="en-US" sz="1600" dirty="0">
              <a:latin typeface="Montserrat" panose="00000500000000000000" pitchFamily="2" charset="0"/>
            </a:endParaRPr>
          </a:p>
        </p:txBody>
      </p:sp>
      <p:sp>
        <p:nvSpPr>
          <p:cNvPr id="8" name="TextBox 7">
            <a:extLst>
              <a:ext uri="{FF2B5EF4-FFF2-40B4-BE49-F238E27FC236}">
                <a16:creationId xmlns:a16="http://schemas.microsoft.com/office/drawing/2014/main" id="{B061FA56-4DA0-8EA7-28B4-6FCB4378C88A}"/>
              </a:ext>
            </a:extLst>
          </p:cNvPr>
          <p:cNvSpPr txBox="1"/>
          <p:nvPr/>
        </p:nvSpPr>
        <p:spPr>
          <a:xfrm>
            <a:off x="3483320" y="6075077"/>
            <a:ext cx="2263223" cy="584775"/>
          </a:xfrm>
          <a:prstGeom prst="rect">
            <a:avLst/>
          </a:prstGeom>
          <a:solidFill>
            <a:srgbClr val="FFC000"/>
          </a:solidFill>
          <a:ln w="28575">
            <a:noFill/>
          </a:ln>
        </p:spPr>
        <p:txBody>
          <a:bodyPr wrap="square" rtlCol="0">
            <a:spAutoFit/>
          </a:bodyPr>
          <a:lstStyle/>
          <a:p>
            <a:pPr algn="ctr"/>
            <a:r>
              <a:rPr lang="en-GB" sz="1600" dirty="0">
                <a:solidFill>
                  <a:schemeClr val="bg1"/>
                </a:solidFill>
                <a:latin typeface="Montserrat" panose="00000500000000000000" pitchFamily="2" charset="0"/>
              </a:rPr>
              <a:t>Customer Preference</a:t>
            </a:r>
            <a:endParaRPr lang="en-GB" dirty="0">
              <a:solidFill>
                <a:schemeClr val="bg1"/>
              </a:solidFill>
            </a:endParaRPr>
          </a:p>
        </p:txBody>
      </p:sp>
      <p:sp>
        <p:nvSpPr>
          <p:cNvPr id="21" name="TextBox 20">
            <a:extLst>
              <a:ext uri="{FF2B5EF4-FFF2-40B4-BE49-F238E27FC236}">
                <a16:creationId xmlns:a16="http://schemas.microsoft.com/office/drawing/2014/main" id="{5E65704B-FD8B-1A33-3134-1B7C6CCA1A35}"/>
              </a:ext>
            </a:extLst>
          </p:cNvPr>
          <p:cNvSpPr txBox="1"/>
          <p:nvPr/>
        </p:nvSpPr>
        <p:spPr>
          <a:xfrm>
            <a:off x="3483320" y="4089223"/>
            <a:ext cx="2263223" cy="584775"/>
          </a:xfrm>
          <a:prstGeom prst="rect">
            <a:avLst/>
          </a:prstGeom>
          <a:solidFill>
            <a:srgbClr val="FFC000"/>
          </a:solidFill>
          <a:ln w="28575">
            <a:noFill/>
          </a:ln>
        </p:spPr>
        <p:txBody>
          <a:bodyPr wrap="square" rtlCol="0">
            <a:spAutoFit/>
          </a:bodyPr>
          <a:lstStyle/>
          <a:p>
            <a:pPr algn="ctr"/>
            <a:r>
              <a:rPr lang="en-GB" sz="1600" dirty="0">
                <a:solidFill>
                  <a:schemeClr val="bg1"/>
                </a:solidFill>
                <a:latin typeface="Montserrat" panose="00000500000000000000" pitchFamily="2" charset="0"/>
              </a:rPr>
              <a:t>Balancing Supply and Demand</a:t>
            </a:r>
          </a:p>
        </p:txBody>
      </p:sp>
    </p:spTree>
    <p:extLst>
      <p:ext uri="{BB962C8B-B14F-4D97-AF65-F5344CB8AC3E}">
        <p14:creationId xmlns:p14="http://schemas.microsoft.com/office/powerpoint/2010/main" val="80592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4" grpId="0" animBg="1"/>
      <p:bldP spid="8"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109611F-5620-9E6E-0565-C2B08836B2F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097C0F-2526-F5C3-4EB3-C8A45AA7C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Rectangle 10">
            <a:extLst>
              <a:ext uri="{FF2B5EF4-FFF2-40B4-BE49-F238E27FC236}">
                <a16:creationId xmlns:a16="http://schemas.microsoft.com/office/drawing/2014/main" id="{7F4F98CA-29A6-8CF7-3A7C-26C850BBB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 name="Rectangle 12">
            <a:extLst>
              <a:ext uri="{FF2B5EF4-FFF2-40B4-BE49-F238E27FC236}">
                <a16:creationId xmlns:a16="http://schemas.microsoft.com/office/drawing/2014/main" id="{5EDB7E99-214B-E36E-024C-1D46900A0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05BAE951-5668-DEB0-5F65-58EBE359FD03}"/>
              </a:ext>
            </a:extLst>
          </p:cNvPr>
          <p:cNvSpPr txBox="1"/>
          <p:nvPr/>
        </p:nvSpPr>
        <p:spPr>
          <a:xfrm>
            <a:off x="1199535" y="-2"/>
            <a:ext cx="3453905" cy="6858000"/>
          </a:xfrm>
          <a:prstGeom prst="rect">
            <a:avLst/>
          </a:prstGeom>
          <a:solidFill>
            <a:schemeClr val="accent2">
              <a:lumMod val="75000"/>
            </a:schemeClr>
          </a:solidFill>
          <a:ln>
            <a:solidFill>
              <a:schemeClr val="accent2">
                <a:lumMod val="75000"/>
              </a:schemeClr>
            </a:solidFill>
          </a:ln>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Activity 1:</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i="1"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Your</a:t>
            </a:r>
            <a:r>
              <a:rPr kumimoji="0" lang="en-US" sz="400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Market</a:t>
            </a:r>
            <a:endParaRPr kumimoji="0" lang="en-US" sz="360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DD855336-035A-6070-FF70-C5374CDFF855}"/>
              </a:ext>
            </a:extLst>
          </p:cNvPr>
          <p:cNvSpPr txBox="1"/>
          <p:nvPr/>
        </p:nvSpPr>
        <p:spPr>
          <a:xfrm>
            <a:off x="5627915" y="2118874"/>
            <a:ext cx="6096000" cy="236988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Montserrat" panose="00000500000000000000" pitchFamily="2" charset="0"/>
              </a:rPr>
              <a:t>Try answering these questions: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effectLst/>
              <a:uLnTx/>
              <a:uFillTx/>
              <a:latin typeface="Montserrat" panose="00000500000000000000" pitchFamily="2"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effectLst/>
                <a:uLnTx/>
                <a:uFillTx/>
                <a:latin typeface="Montserrat" panose="00000500000000000000" pitchFamily="2" charset="0"/>
              </a:rPr>
              <a:t>What do you see as your main market?  </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effectLst/>
                <a:uLnTx/>
                <a:uFillTx/>
                <a:latin typeface="Montserrat" panose="00000500000000000000" pitchFamily="2" charset="0"/>
              </a:rPr>
              <a:t>How do you market your products or services? </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effectLst/>
                <a:uLnTx/>
                <a:uFillTx/>
                <a:latin typeface="Montserrat" panose="00000500000000000000" pitchFamily="2" charset="0"/>
              </a:rPr>
              <a:t>Do you see any gaps in your current marketing strategy?  </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effectLst/>
                <a:uLnTx/>
                <a:uFillTx/>
                <a:latin typeface="Montserrat" panose="00000500000000000000" pitchFamily="2" charset="0"/>
              </a:rPr>
              <a:t>Where do you market?  </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effectLst/>
                <a:uLnTx/>
                <a:uFillTx/>
                <a:latin typeface="Montserrat" panose="00000500000000000000" pitchFamily="2" charset="0"/>
              </a:rPr>
              <a:t>Have you ever written a business-pitch before to get funding or to sell your product? </a:t>
            </a:r>
          </a:p>
        </p:txBody>
      </p:sp>
    </p:spTree>
    <p:extLst>
      <p:ext uri="{BB962C8B-B14F-4D97-AF65-F5344CB8AC3E}">
        <p14:creationId xmlns:p14="http://schemas.microsoft.com/office/powerpoint/2010/main" val="300562719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5E483AF-B9C1-FF9A-8A8A-2872992B181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1B7B4-2EAF-5747-986C-869D96E8C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Rectangle 10">
            <a:extLst>
              <a:ext uri="{FF2B5EF4-FFF2-40B4-BE49-F238E27FC236}">
                <a16:creationId xmlns:a16="http://schemas.microsoft.com/office/drawing/2014/main" id="{98CDA6DA-B850-7100-02CC-C8EC2F3BA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 name="TextBox 3">
            <a:extLst>
              <a:ext uri="{FF2B5EF4-FFF2-40B4-BE49-F238E27FC236}">
                <a16:creationId xmlns:a16="http://schemas.microsoft.com/office/drawing/2014/main" id="{902A00D3-DBF9-177F-E4D1-2B3158783681}"/>
              </a:ext>
            </a:extLst>
          </p:cNvPr>
          <p:cNvSpPr txBox="1"/>
          <p:nvPr/>
        </p:nvSpPr>
        <p:spPr>
          <a:xfrm>
            <a:off x="4756825" y="243188"/>
            <a:ext cx="7130375" cy="6496569"/>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rbel" panose="020B0503020204020204"/>
                <a:ea typeface="+mn-ea"/>
                <a:cs typeface="+mn-cs"/>
              </a:rPr>
              <a:t> </a:t>
            </a:r>
          </a:p>
        </p:txBody>
      </p:sp>
      <p:sp>
        <p:nvSpPr>
          <p:cNvPr id="13" name="Rectangle 12">
            <a:extLst>
              <a:ext uri="{FF2B5EF4-FFF2-40B4-BE49-F238E27FC236}">
                <a16:creationId xmlns:a16="http://schemas.microsoft.com/office/drawing/2014/main" id="{AFBD3347-9421-9E96-0098-95C894627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C6750256-189A-E3ED-A0CE-AE5D20EC6935}"/>
              </a:ext>
            </a:extLst>
          </p:cNvPr>
          <p:cNvSpPr txBox="1"/>
          <p:nvPr/>
        </p:nvSpPr>
        <p:spPr>
          <a:xfrm>
            <a:off x="1199535" y="-2"/>
            <a:ext cx="3453905" cy="6858000"/>
          </a:xfrm>
          <a:prstGeom prst="rect">
            <a:avLst/>
          </a:prstGeom>
          <a:solidFill>
            <a:schemeClr val="accent2">
              <a:lumMod val="75000"/>
            </a:schemeClr>
          </a:solidFill>
          <a:ln>
            <a:solidFill>
              <a:schemeClr val="accent2">
                <a:lumMod val="75000"/>
              </a:schemeClr>
            </a:solidFill>
          </a:ln>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Activity 2:</a:t>
            </a:r>
          </a:p>
          <a:p>
            <a:pPr marL="0" marR="0" lvl="0" indent="0" algn="l" defTabSz="914400" rtl="0" eaLnBrk="1" fontAlgn="auto" latinLnBrk="0" hangingPunct="1">
              <a:lnSpc>
                <a:spcPct val="90000"/>
              </a:lnSpc>
              <a:spcBef>
                <a:spcPct val="0"/>
              </a:spcBef>
              <a:spcAft>
                <a:spcPts val="600"/>
              </a:spcAft>
              <a:buClrTx/>
              <a:buSzTx/>
              <a:buFontTx/>
              <a:buNone/>
              <a:tabLst/>
              <a:defRPr/>
            </a:pPr>
            <a:r>
              <a:rPr lang="en-US" sz="4000" dirty="0">
                <a:solidFill>
                  <a:schemeClr val="bg1"/>
                </a:solidFill>
                <a:latin typeface="Montserrat" panose="00000500000000000000" pitchFamily="2" charset="0"/>
              </a:rPr>
              <a:t>Finding a </a:t>
            </a:r>
            <a:r>
              <a:rPr kumimoji="0" lang="en-US" sz="400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Market for </a:t>
            </a:r>
            <a:r>
              <a:rPr kumimoji="0" lang="en-US" sz="4000" i="1"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Your</a:t>
            </a:r>
            <a:r>
              <a:rPr kumimoji="0" lang="en-US" sz="400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 Business</a:t>
            </a:r>
            <a:endParaRPr kumimoji="0" lang="en-US" sz="3600" u="none" strike="noStrike" kern="1200" cap="none" spc="0" normalizeH="0" baseline="0" noProof="0" dirty="0">
              <a:ln>
                <a:noFill/>
              </a:ln>
              <a:solidFill>
                <a:schemeClr val="bg1"/>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15BDEB2B-1419-F1A0-0CFC-331FD5372CA4}"/>
              </a:ext>
            </a:extLst>
          </p:cNvPr>
          <p:cNvSpPr txBox="1"/>
          <p:nvPr/>
        </p:nvSpPr>
        <p:spPr>
          <a:xfrm>
            <a:off x="5606143" y="2414254"/>
            <a:ext cx="6096000" cy="163121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We are now going to watch two videos of ‘H’ sharing insights about the market. Try to pick up on one point he makes that you think would be helpful for your own marketing strategy.</a:t>
            </a:r>
          </a:p>
        </p:txBody>
      </p:sp>
    </p:spTree>
    <p:extLst>
      <p:ext uri="{BB962C8B-B14F-4D97-AF65-F5344CB8AC3E}">
        <p14:creationId xmlns:p14="http://schemas.microsoft.com/office/powerpoint/2010/main" val="250834223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4CEAF95-A7A1-4CD0-B8FC-6BC1B8DFB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26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11BB69E-EE7C-46E6-81A1-CE2CC3714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1805A-0331-6982-9128-F7571B09181B}"/>
              </a:ext>
            </a:extLst>
          </p:cNvPr>
          <p:cNvSpPr>
            <a:spLocks noGrp="1"/>
          </p:cNvSpPr>
          <p:nvPr>
            <p:ph type="title"/>
          </p:nvPr>
        </p:nvSpPr>
        <p:spPr>
          <a:xfrm>
            <a:off x="600190" y="549729"/>
            <a:ext cx="3435625" cy="1325563"/>
          </a:xfrm>
          <a:solidFill>
            <a:schemeClr val="accent2">
              <a:lumMod val="75000"/>
            </a:schemeClr>
          </a:solidFill>
        </p:spPr>
        <p:txBody>
          <a:bodyPr vert="horz" lIns="91440" tIns="45720" rIns="91440" bIns="45720" rtlCol="0" anchor="ctr">
            <a:noAutofit/>
          </a:bodyPr>
          <a:lstStyle/>
          <a:p>
            <a:r>
              <a:rPr lang="en-US" sz="4400" dirty="0">
                <a:solidFill>
                  <a:schemeClr val="bg1"/>
                </a:solidFill>
                <a:latin typeface="Montserrat" panose="00000500000000000000" pitchFamily="2" charset="0"/>
              </a:rPr>
              <a:t>Know Your Audience</a:t>
            </a:r>
          </a:p>
        </p:txBody>
      </p:sp>
      <p:sp>
        <p:nvSpPr>
          <p:cNvPr id="3" name="TextBox 2">
            <a:extLst>
              <a:ext uri="{FF2B5EF4-FFF2-40B4-BE49-F238E27FC236}">
                <a16:creationId xmlns:a16="http://schemas.microsoft.com/office/drawing/2014/main" id="{699FEBE1-155C-9FAF-F127-5A7DAF6E98A4}"/>
              </a:ext>
            </a:extLst>
          </p:cNvPr>
          <p:cNvSpPr txBox="1"/>
          <p:nvPr/>
        </p:nvSpPr>
        <p:spPr>
          <a:xfrm>
            <a:off x="600190" y="2347909"/>
            <a:ext cx="3238279" cy="2897331"/>
          </a:xfrm>
          <a:prstGeom prst="rect">
            <a:avLst/>
          </a:prstGeom>
        </p:spPr>
        <p:txBody>
          <a:bodyPr vert="horz" lIns="91440" tIns="45720" rIns="91440" bIns="45720" rtlCol="0">
            <a:normAutofit/>
          </a:bodyPr>
          <a:lstStyle/>
          <a:p>
            <a:pPr defTabSz="914400">
              <a:lnSpc>
                <a:spcPct val="90000"/>
              </a:lnSpc>
              <a:spcAft>
                <a:spcPts val="600"/>
              </a:spcAft>
            </a:pPr>
            <a:r>
              <a:rPr lang="en-US" b="0" i="0" dirty="0">
                <a:solidFill>
                  <a:schemeClr val="bg1"/>
                </a:solidFill>
                <a:effectLst/>
                <a:latin typeface="Montserrat" panose="00000500000000000000" pitchFamily="2" charset="0"/>
              </a:rPr>
              <a:t>‘H’s’ point about knowing your audience is crucial because it helps you understand what they might want and how to connect with them effectively. </a:t>
            </a:r>
            <a:r>
              <a:rPr lang="en-US" sz="2000" b="0" i="0" dirty="0">
                <a:gradFill>
                  <a:gsLst>
                    <a:gs pos="34000">
                      <a:schemeClr val="tx1">
                        <a:lumMod val="93000"/>
                      </a:schemeClr>
                    </a:gs>
                    <a:gs pos="0">
                      <a:schemeClr val="bg1">
                        <a:lumMod val="13000"/>
                        <a:lumOff val="87000"/>
                      </a:schemeClr>
                    </a:gs>
                    <a:gs pos="100000">
                      <a:schemeClr val="tx2">
                        <a:lumMod val="0"/>
                        <a:lumOff val="100000"/>
                      </a:schemeClr>
                    </a:gs>
                  </a:gsLst>
                  <a:lin ang="4800000" scaled="0"/>
                </a:gradFill>
                <a:effectLst/>
                <a:latin typeface="Montserrat" panose="00000500000000000000" pitchFamily="2" charset="0"/>
              </a:rPr>
              <a:t> </a:t>
            </a:r>
            <a:endParaRPr lang="en-US" sz="2000" dirty="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ontserrat" panose="00000500000000000000" pitchFamily="2" charset="0"/>
            </a:endParaRPr>
          </a:p>
        </p:txBody>
      </p:sp>
      <p:graphicFrame>
        <p:nvGraphicFramePr>
          <p:cNvPr id="6" name="Table 5">
            <a:extLst>
              <a:ext uri="{FF2B5EF4-FFF2-40B4-BE49-F238E27FC236}">
                <a16:creationId xmlns:a16="http://schemas.microsoft.com/office/drawing/2014/main" id="{71BD7F44-C590-4BFF-23AB-C79704C0A79A}"/>
              </a:ext>
            </a:extLst>
          </p:cNvPr>
          <p:cNvGraphicFramePr>
            <a:graphicFrameLocks noGrp="1"/>
          </p:cNvGraphicFramePr>
          <p:nvPr>
            <p:extLst>
              <p:ext uri="{D42A27DB-BD31-4B8C-83A1-F6EECF244321}">
                <p14:modId xmlns:p14="http://schemas.microsoft.com/office/powerpoint/2010/main" val="3571014970"/>
              </p:ext>
            </p:extLst>
          </p:nvPr>
        </p:nvGraphicFramePr>
        <p:xfrm>
          <a:off x="5145330" y="365127"/>
          <a:ext cx="6794422" cy="4041654"/>
        </p:xfrm>
        <a:graphic>
          <a:graphicData uri="http://schemas.openxmlformats.org/drawingml/2006/table">
            <a:tbl>
              <a:tblPr>
                <a:tableStyleId>{8EC20E35-A176-4012-BC5E-935CFFF8708E}</a:tableStyleId>
              </a:tblPr>
              <a:tblGrid>
                <a:gridCol w="2280295">
                  <a:extLst>
                    <a:ext uri="{9D8B030D-6E8A-4147-A177-3AD203B41FA5}">
                      <a16:colId xmlns:a16="http://schemas.microsoft.com/office/drawing/2014/main" val="1314331749"/>
                    </a:ext>
                  </a:extLst>
                </a:gridCol>
                <a:gridCol w="2254483">
                  <a:extLst>
                    <a:ext uri="{9D8B030D-6E8A-4147-A177-3AD203B41FA5}">
                      <a16:colId xmlns:a16="http://schemas.microsoft.com/office/drawing/2014/main" val="1586279115"/>
                    </a:ext>
                  </a:extLst>
                </a:gridCol>
                <a:gridCol w="2259644">
                  <a:extLst>
                    <a:ext uri="{9D8B030D-6E8A-4147-A177-3AD203B41FA5}">
                      <a16:colId xmlns:a16="http://schemas.microsoft.com/office/drawing/2014/main" val="4211770252"/>
                    </a:ext>
                  </a:extLst>
                </a:gridCol>
              </a:tblGrid>
              <a:tr h="742810">
                <a:tc>
                  <a:txBody>
                    <a:bodyPr/>
                    <a:lstStyle/>
                    <a:p>
                      <a:pPr algn="l" rtl="0" fontAlgn="base">
                        <a:lnSpc>
                          <a:spcPct val="100000"/>
                        </a:lnSpc>
                      </a:pPr>
                      <a:r>
                        <a:rPr lang="en-GB" sz="1400" b="1" dirty="0">
                          <a:effectLst/>
                          <a:latin typeface="Montserrat" panose="00000500000000000000" pitchFamily="2" charset="0"/>
                        </a:rPr>
                        <a:t>Who you are making for</a:t>
                      </a:r>
                      <a:r>
                        <a:rPr lang="en-GB" sz="1400" b="0" dirty="0">
                          <a:effectLst/>
                          <a:latin typeface="Montserrat" panose="00000500000000000000" pitchFamily="2" charset="0"/>
                        </a:rPr>
                        <a:t> </a:t>
                      </a:r>
                      <a:endParaRPr lang="en-GB" sz="1400" b="0" i="0" dirty="0">
                        <a:effectLst/>
                        <a:latin typeface="Montserrat" panose="00000500000000000000" pitchFamily="2" charset="0"/>
                      </a:endParaRPr>
                    </a:p>
                  </a:txBody>
                  <a:tcPr marL="138179" marR="138179" marT="69089" marB="69089">
                    <a:solidFill>
                      <a:schemeClr val="tx2"/>
                    </a:solidFill>
                  </a:tcPr>
                </a:tc>
                <a:tc>
                  <a:txBody>
                    <a:bodyPr/>
                    <a:lstStyle/>
                    <a:p>
                      <a:pPr algn="l" rtl="0" fontAlgn="base">
                        <a:lnSpc>
                          <a:spcPct val="100000"/>
                        </a:lnSpc>
                      </a:pPr>
                      <a:r>
                        <a:rPr lang="en-GB" sz="1400" b="1" dirty="0">
                          <a:effectLst/>
                          <a:latin typeface="Montserrat" panose="00000500000000000000" pitchFamily="2" charset="0"/>
                        </a:rPr>
                        <a:t>What they know or want</a:t>
                      </a:r>
                      <a:r>
                        <a:rPr lang="en-GB" sz="1400" b="0" dirty="0">
                          <a:effectLst/>
                          <a:latin typeface="Montserrat" panose="00000500000000000000" pitchFamily="2" charset="0"/>
                        </a:rPr>
                        <a:t> </a:t>
                      </a:r>
                      <a:endParaRPr lang="en-GB" sz="1400" b="0" i="0" dirty="0">
                        <a:effectLst/>
                        <a:latin typeface="Montserrat" panose="00000500000000000000" pitchFamily="2" charset="0"/>
                      </a:endParaRPr>
                    </a:p>
                  </a:txBody>
                  <a:tcPr marL="138179" marR="138179" marT="69089" marB="69089">
                    <a:solidFill>
                      <a:schemeClr val="tx2"/>
                    </a:solidFill>
                  </a:tcPr>
                </a:tc>
                <a:tc>
                  <a:txBody>
                    <a:bodyPr/>
                    <a:lstStyle/>
                    <a:p>
                      <a:pPr algn="l" rtl="0" fontAlgn="base">
                        <a:lnSpc>
                          <a:spcPct val="100000"/>
                        </a:lnSpc>
                      </a:pPr>
                      <a:r>
                        <a:rPr lang="en-GB" sz="1400" b="1" dirty="0">
                          <a:effectLst/>
                          <a:latin typeface="Montserrat" panose="00000500000000000000" pitchFamily="2" charset="0"/>
                        </a:rPr>
                        <a:t>What you can sell, or how to connect with them</a:t>
                      </a:r>
                      <a:r>
                        <a:rPr lang="en-GB" sz="1400" b="0" dirty="0">
                          <a:effectLst/>
                          <a:latin typeface="Montserrat" panose="00000500000000000000" pitchFamily="2" charset="0"/>
                        </a:rPr>
                        <a:t> </a:t>
                      </a:r>
                      <a:endParaRPr lang="en-GB" sz="1400" b="0" i="0" dirty="0">
                        <a:effectLst/>
                        <a:latin typeface="Montserrat" panose="00000500000000000000" pitchFamily="2" charset="0"/>
                      </a:endParaRPr>
                    </a:p>
                  </a:txBody>
                  <a:tcPr marL="138179" marR="138179" marT="69089" marB="69089">
                    <a:solidFill>
                      <a:schemeClr val="tx2"/>
                    </a:solidFill>
                  </a:tcPr>
                </a:tc>
                <a:extLst>
                  <a:ext uri="{0D108BD9-81ED-4DB2-BD59-A6C34878D82A}">
                    <a16:rowId xmlns:a16="http://schemas.microsoft.com/office/drawing/2014/main" val="4043768603"/>
                  </a:ext>
                </a:extLst>
              </a:tr>
              <a:tr h="936250">
                <a:tc>
                  <a:txBody>
                    <a:bodyPr/>
                    <a:lstStyle/>
                    <a:p>
                      <a:pPr algn="l" rtl="0" fontAlgn="base">
                        <a:lnSpc>
                          <a:spcPct val="100000"/>
                        </a:lnSpc>
                      </a:pPr>
                      <a:r>
                        <a:rPr lang="en-US" sz="1400" b="0">
                          <a:effectLst/>
                          <a:latin typeface="Montserrat" panose="00000500000000000000" pitchFamily="2" charset="0"/>
                        </a:rPr>
                        <a:t>Jamaicans and Africans </a:t>
                      </a:r>
                      <a:endParaRPr lang="en-US" sz="1400" b="0" i="0">
                        <a:effectLst/>
                        <a:latin typeface="Montserrat" panose="00000500000000000000" pitchFamily="2" charset="0"/>
                      </a:endParaRPr>
                    </a:p>
                  </a:txBody>
                  <a:tcPr marL="138179" marR="138179" marT="69089" marB="69089">
                    <a:solidFill>
                      <a:schemeClr val="tx2"/>
                    </a:solidFill>
                  </a:tcPr>
                </a:tc>
                <a:tc>
                  <a:txBody>
                    <a:bodyPr/>
                    <a:lstStyle/>
                    <a:p>
                      <a:pPr algn="l" rtl="0" fontAlgn="base">
                        <a:lnSpc>
                          <a:spcPct val="100000"/>
                        </a:lnSpc>
                      </a:pPr>
                      <a:r>
                        <a:rPr lang="en-GB" sz="1400" b="0" dirty="0">
                          <a:effectLst/>
                          <a:latin typeface="Montserrat" panose="00000500000000000000" pitchFamily="2" charset="0"/>
                        </a:rPr>
                        <a:t>They can easily understand the signs and symbols in the work </a:t>
                      </a:r>
                      <a:endParaRPr lang="en-GB" sz="1400" b="0" i="0" dirty="0">
                        <a:effectLst/>
                        <a:latin typeface="Montserrat" panose="00000500000000000000" pitchFamily="2" charset="0"/>
                      </a:endParaRPr>
                    </a:p>
                  </a:txBody>
                  <a:tcPr marL="138179" marR="138179" marT="69089" marB="69089">
                    <a:solidFill>
                      <a:schemeClr val="tx2"/>
                    </a:solidFill>
                  </a:tcPr>
                </a:tc>
                <a:tc>
                  <a:txBody>
                    <a:bodyPr/>
                    <a:lstStyle/>
                    <a:p>
                      <a:pPr algn="l" rtl="0" fontAlgn="base">
                        <a:lnSpc>
                          <a:spcPct val="100000"/>
                        </a:lnSpc>
                      </a:pPr>
                      <a:r>
                        <a:rPr lang="en-GB" sz="1400" b="0">
                          <a:effectLst/>
                          <a:latin typeface="Montserrat" panose="00000500000000000000" pitchFamily="2" charset="0"/>
                        </a:rPr>
                        <a:t>Cultural products deeply rooted in Neo-African practices </a:t>
                      </a:r>
                      <a:endParaRPr lang="en-GB" sz="1400" b="0" i="0">
                        <a:effectLst/>
                        <a:latin typeface="Montserrat" panose="00000500000000000000" pitchFamily="2" charset="0"/>
                      </a:endParaRPr>
                    </a:p>
                  </a:txBody>
                  <a:tcPr marL="138179" marR="138179" marT="69089" marB="69089">
                    <a:solidFill>
                      <a:schemeClr val="tx2"/>
                    </a:solidFill>
                  </a:tcPr>
                </a:tc>
                <a:extLst>
                  <a:ext uri="{0D108BD9-81ED-4DB2-BD59-A6C34878D82A}">
                    <a16:rowId xmlns:a16="http://schemas.microsoft.com/office/drawing/2014/main" val="946416856"/>
                  </a:ext>
                </a:extLst>
              </a:tr>
              <a:tr h="2096890">
                <a:tc>
                  <a:txBody>
                    <a:bodyPr/>
                    <a:lstStyle/>
                    <a:p>
                      <a:pPr algn="l" rtl="0" fontAlgn="base">
                        <a:lnSpc>
                          <a:spcPct val="100000"/>
                        </a:lnSpc>
                      </a:pPr>
                      <a:r>
                        <a:rPr lang="en-GB" sz="1400" b="0" dirty="0">
                          <a:effectLst/>
                          <a:latin typeface="Montserrat" panose="00000500000000000000" pitchFamily="2" charset="0"/>
                        </a:rPr>
                        <a:t>International market beyond this group </a:t>
                      </a:r>
                      <a:endParaRPr lang="en-GB" sz="1400" b="0" i="0" dirty="0">
                        <a:effectLst/>
                        <a:latin typeface="Montserrat" panose="00000500000000000000" pitchFamily="2" charset="0"/>
                      </a:endParaRPr>
                    </a:p>
                  </a:txBody>
                  <a:tcPr marL="138179" marR="138179" marT="69089" marB="69089">
                    <a:solidFill>
                      <a:schemeClr val="tx2"/>
                    </a:solidFill>
                  </a:tcPr>
                </a:tc>
                <a:tc>
                  <a:txBody>
                    <a:bodyPr/>
                    <a:lstStyle/>
                    <a:p>
                      <a:pPr algn="l" rtl="0" fontAlgn="base">
                        <a:lnSpc>
                          <a:spcPct val="100000"/>
                        </a:lnSpc>
                      </a:pPr>
                      <a:r>
                        <a:rPr lang="en-GB" sz="1400" b="0" dirty="0">
                          <a:effectLst/>
                          <a:latin typeface="Montserrat" panose="00000500000000000000" pitchFamily="2" charset="0"/>
                        </a:rPr>
                        <a:t>They may not be familiar with the cultural language of your art. They don’t know too much about what they want </a:t>
                      </a:r>
                      <a:endParaRPr lang="en-GB" sz="1400" b="0" i="0" dirty="0">
                        <a:effectLst/>
                        <a:latin typeface="Montserrat" panose="00000500000000000000" pitchFamily="2" charset="0"/>
                      </a:endParaRPr>
                    </a:p>
                  </a:txBody>
                  <a:tcPr marL="138179" marR="138179" marT="69089" marB="69089">
                    <a:solidFill>
                      <a:schemeClr val="tx2"/>
                    </a:solidFill>
                  </a:tcPr>
                </a:tc>
                <a:tc>
                  <a:txBody>
                    <a:bodyPr/>
                    <a:lstStyle/>
                    <a:p>
                      <a:pPr algn="l" rtl="0" fontAlgn="base">
                        <a:lnSpc>
                          <a:spcPct val="100000"/>
                        </a:lnSpc>
                      </a:pPr>
                      <a:r>
                        <a:rPr lang="en-GB" sz="1400" b="0" dirty="0">
                          <a:effectLst/>
                          <a:latin typeface="Montserrat" panose="00000500000000000000" pitchFamily="2" charset="0"/>
                        </a:rPr>
                        <a:t>Cultural products which use universal elements like body language. Adjust your style to ensure that people with different levels of understanding can engage with your work </a:t>
                      </a:r>
                      <a:endParaRPr lang="en-GB" sz="1400" b="0" i="0" dirty="0">
                        <a:effectLst/>
                        <a:latin typeface="Montserrat" panose="00000500000000000000" pitchFamily="2" charset="0"/>
                      </a:endParaRPr>
                    </a:p>
                  </a:txBody>
                  <a:tcPr marL="138179" marR="138179" marT="69089" marB="69089">
                    <a:solidFill>
                      <a:schemeClr val="tx2"/>
                    </a:solidFill>
                  </a:tcPr>
                </a:tc>
                <a:extLst>
                  <a:ext uri="{0D108BD9-81ED-4DB2-BD59-A6C34878D82A}">
                    <a16:rowId xmlns:a16="http://schemas.microsoft.com/office/drawing/2014/main" val="3643501333"/>
                  </a:ext>
                </a:extLst>
              </a:tr>
            </a:tbl>
          </a:graphicData>
        </a:graphic>
      </p:graphicFrame>
      <p:sp>
        <p:nvSpPr>
          <p:cNvPr id="7" name="TextBox 6">
            <a:extLst>
              <a:ext uri="{FF2B5EF4-FFF2-40B4-BE49-F238E27FC236}">
                <a16:creationId xmlns:a16="http://schemas.microsoft.com/office/drawing/2014/main" id="{8FF0156D-6747-7E27-D6E5-9746CB395CA9}"/>
              </a:ext>
            </a:extLst>
          </p:cNvPr>
          <p:cNvSpPr txBox="1"/>
          <p:nvPr/>
        </p:nvSpPr>
        <p:spPr>
          <a:xfrm>
            <a:off x="5145330" y="4683278"/>
            <a:ext cx="6794422" cy="1815882"/>
          </a:xfrm>
          <a:prstGeom prst="rect">
            <a:avLst/>
          </a:prstGeom>
          <a:noFill/>
        </p:spPr>
        <p:txBody>
          <a:bodyPr wrap="square" rtlCol="0">
            <a:spAutoFit/>
          </a:bodyPr>
          <a:lstStyle/>
          <a:p>
            <a:r>
              <a:rPr lang="en-GB" sz="1600" dirty="0">
                <a:solidFill>
                  <a:schemeClr val="bg1"/>
                </a:solidFill>
                <a:latin typeface="Montserrat" panose="00000500000000000000" pitchFamily="2" charset="0"/>
              </a:rPr>
              <a:t>Although ‘H’ talks about one audience, diversifying your market is essential. Why? Because it:</a:t>
            </a:r>
          </a:p>
          <a:p>
            <a:endParaRPr lang="en-GB" sz="1600" dirty="0">
              <a:solidFill>
                <a:schemeClr val="bg1"/>
              </a:solidFill>
              <a:latin typeface="Montserrat" panose="00000500000000000000" pitchFamily="2" charset="0"/>
            </a:endParaRPr>
          </a:p>
          <a:p>
            <a:pPr marL="342900" indent="-342900">
              <a:buFont typeface="Arial" panose="020B0604020202020204" pitchFamily="34" charset="0"/>
              <a:buChar char="•"/>
            </a:pPr>
            <a:r>
              <a:rPr lang="en-GB" sz="1600" dirty="0">
                <a:solidFill>
                  <a:schemeClr val="accent2">
                    <a:lumMod val="75000"/>
                  </a:schemeClr>
                </a:solidFill>
                <a:latin typeface="Montserrat" panose="00000500000000000000" pitchFamily="2" charset="0"/>
              </a:rPr>
              <a:t>Allows you to reach new audiences</a:t>
            </a:r>
          </a:p>
          <a:p>
            <a:pPr marL="342900" indent="-342900">
              <a:buFont typeface="Arial" panose="020B0604020202020204" pitchFamily="34" charset="0"/>
              <a:buChar char="•"/>
            </a:pPr>
            <a:r>
              <a:rPr lang="en-GB" sz="1600" dirty="0">
                <a:solidFill>
                  <a:schemeClr val="accent2">
                    <a:lumMod val="75000"/>
                  </a:schemeClr>
                </a:solidFill>
                <a:latin typeface="Montserrat" panose="00000500000000000000" pitchFamily="2" charset="0"/>
              </a:rPr>
              <a:t>Increases your visibility</a:t>
            </a:r>
          </a:p>
          <a:p>
            <a:pPr marL="342900" indent="-342900">
              <a:buFont typeface="Arial" panose="020B0604020202020204" pitchFamily="34" charset="0"/>
              <a:buChar char="•"/>
            </a:pPr>
            <a:r>
              <a:rPr lang="en-GB" sz="1600" dirty="0">
                <a:solidFill>
                  <a:schemeClr val="accent2">
                    <a:lumMod val="75000"/>
                  </a:schemeClr>
                </a:solidFill>
                <a:latin typeface="Montserrat" panose="00000500000000000000" pitchFamily="2" charset="0"/>
              </a:rPr>
              <a:t>Expands opportunities for your work  </a:t>
            </a:r>
          </a:p>
          <a:p>
            <a:pPr marL="342900" indent="-342900">
              <a:buFont typeface="Arial" panose="020B0604020202020204" pitchFamily="34" charset="0"/>
              <a:buChar char="•"/>
            </a:pPr>
            <a:r>
              <a:rPr lang="en-GB" sz="1600" dirty="0">
                <a:solidFill>
                  <a:schemeClr val="accent2">
                    <a:lumMod val="75000"/>
                  </a:schemeClr>
                </a:solidFill>
                <a:latin typeface="Montserrat" panose="00000500000000000000" pitchFamily="2" charset="0"/>
              </a:rPr>
              <a:t>Helps you adapt and innovate </a:t>
            </a:r>
          </a:p>
        </p:txBody>
      </p:sp>
    </p:spTree>
    <p:extLst>
      <p:ext uri="{BB962C8B-B14F-4D97-AF65-F5344CB8AC3E}">
        <p14:creationId xmlns:p14="http://schemas.microsoft.com/office/powerpoint/2010/main" val="391661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73298CF-FAE6-4373-825C-4717C1A03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3400" y="1"/>
            <a:ext cx="7848600" cy="6858000"/>
          </a:xfrm>
          <a:prstGeom prst="rect">
            <a:avLst/>
          </a:prstGeom>
          <a:ln>
            <a:noFill/>
          </a:ln>
          <a:effectLst>
            <a:outerShdw blurRad="139700" dist="50800" dir="108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88D36-358A-26F0-4B1A-9A4B5F941D55}"/>
              </a:ext>
            </a:extLst>
          </p:cNvPr>
          <p:cNvSpPr>
            <a:spLocks noGrp="1"/>
          </p:cNvSpPr>
          <p:nvPr>
            <p:ph type="title"/>
          </p:nvPr>
        </p:nvSpPr>
        <p:spPr>
          <a:xfrm>
            <a:off x="4761411" y="590550"/>
            <a:ext cx="6651171" cy="1325563"/>
          </a:xfrm>
        </p:spPr>
        <p:txBody>
          <a:bodyPr vert="horz" lIns="91440" tIns="45720" rIns="91440" bIns="45720" rtlCol="0" anchor="ctr">
            <a:noAutofit/>
          </a:bodyPr>
          <a:lstStyle/>
          <a:p>
            <a:r>
              <a:rPr lang="en-US" sz="4400" dirty="0" err="1">
                <a:latin typeface="Montserrat" panose="00000500000000000000" pitchFamily="2" charset="0"/>
              </a:rPr>
              <a:t>Strateies</a:t>
            </a:r>
            <a:r>
              <a:rPr lang="en-US" sz="4400" dirty="0">
                <a:latin typeface="Montserrat" panose="00000500000000000000" pitchFamily="2" charset="0"/>
              </a:rPr>
              <a:t> for Dealing With Overcrowded Markets</a:t>
            </a:r>
          </a:p>
        </p:txBody>
      </p:sp>
      <p:sp>
        <p:nvSpPr>
          <p:cNvPr id="4" name="TextBox 3">
            <a:extLst>
              <a:ext uri="{FF2B5EF4-FFF2-40B4-BE49-F238E27FC236}">
                <a16:creationId xmlns:a16="http://schemas.microsoft.com/office/drawing/2014/main" id="{C6A1157E-BA49-EE5A-953B-316A711D084A}"/>
              </a:ext>
            </a:extLst>
          </p:cNvPr>
          <p:cNvSpPr txBox="1"/>
          <p:nvPr/>
        </p:nvSpPr>
        <p:spPr>
          <a:xfrm>
            <a:off x="4643844" y="2506662"/>
            <a:ext cx="6768738" cy="4351338"/>
          </a:xfrm>
          <a:prstGeom prst="rect">
            <a:avLst/>
          </a:prstGeom>
        </p:spPr>
        <p:txBody>
          <a:bodyPr vert="horz" lIns="91440" tIns="45720" rIns="91440" bIns="45720" rtlCol="0">
            <a:noAutofit/>
          </a:bodyPr>
          <a:lstStyle/>
          <a:p>
            <a:pPr marL="285750" indent="-285750" defTabSz="914400">
              <a:lnSpc>
                <a:spcPct val="90000"/>
              </a:lnSpc>
              <a:spcAft>
                <a:spcPts val="600"/>
              </a:spcAft>
              <a:buFont typeface="Arial" panose="020B0604020202020204" pitchFamily="34" charset="0"/>
              <a:buChar char="•"/>
            </a:pPr>
            <a:r>
              <a:rPr lang="en-US" sz="1600" b="1" dirty="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ontserrat" panose="00000500000000000000" pitchFamily="2" charset="0"/>
              </a:rPr>
              <a:t>Look for Less Crowded Markets: </a:t>
            </a:r>
            <a:r>
              <a:rPr lang="en-US" sz="1600" dirty="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ontserrat" panose="00000500000000000000" pitchFamily="2" charset="0"/>
              </a:rPr>
              <a:t>Research areas with fewer competitors or where the needs are not yet met. </a:t>
            </a:r>
          </a:p>
          <a:p>
            <a:pPr marL="285750" indent="-285750" defTabSz="914400">
              <a:lnSpc>
                <a:spcPct val="90000"/>
              </a:lnSpc>
              <a:spcAft>
                <a:spcPts val="600"/>
              </a:spcAft>
              <a:buFont typeface="Arial" panose="020B0604020202020204" pitchFamily="34" charset="0"/>
              <a:buChar char="•"/>
            </a:pPr>
            <a:r>
              <a:rPr lang="en-US" sz="1600" b="1" dirty="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ontserrat" panose="00000500000000000000" pitchFamily="2" charset="0"/>
              </a:rPr>
              <a:t>Understand What Customers Want: </a:t>
            </a:r>
            <a:r>
              <a:rPr lang="en-US" sz="1600" dirty="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ontserrat" panose="00000500000000000000" pitchFamily="2" charset="0"/>
              </a:rPr>
              <a:t>Learn about the preferences of potential buyers in new markets and adjust your work to meet their needs. </a:t>
            </a:r>
          </a:p>
          <a:p>
            <a:pPr marL="285750" indent="-285750" defTabSz="914400">
              <a:lnSpc>
                <a:spcPct val="90000"/>
              </a:lnSpc>
              <a:spcAft>
                <a:spcPts val="600"/>
              </a:spcAft>
              <a:buFont typeface="Arial" panose="020B0604020202020204" pitchFamily="34" charset="0"/>
              <a:buChar char="•"/>
            </a:pPr>
            <a:r>
              <a:rPr lang="en-US" sz="1600" b="1" dirty="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ontserrat" panose="00000500000000000000" pitchFamily="2" charset="0"/>
              </a:rPr>
              <a:t>Offer More Variety: </a:t>
            </a:r>
            <a:r>
              <a:rPr lang="en-US" sz="1600" dirty="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ontserrat" panose="00000500000000000000" pitchFamily="2" charset="0"/>
              </a:rPr>
              <a:t>Create a wider range of products or services to attract different customers. </a:t>
            </a:r>
          </a:p>
          <a:p>
            <a:pPr marL="285750" indent="-285750" defTabSz="914400">
              <a:lnSpc>
                <a:spcPct val="90000"/>
              </a:lnSpc>
              <a:spcAft>
                <a:spcPts val="600"/>
              </a:spcAft>
              <a:buFont typeface="Arial" panose="020B0604020202020204" pitchFamily="34" charset="0"/>
              <a:buChar char="•"/>
            </a:pPr>
            <a:r>
              <a:rPr lang="en-US" sz="1600" b="1" dirty="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ontserrat" panose="00000500000000000000" pitchFamily="2" charset="0"/>
              </a:rPr>
              <a:t>Show Your Work in New Places: </a:t>
            </a:r>
            <a:r>
              <a:rPr lang="en-US" sz="1600" dirty="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ontserrat" panose="00000500000000000000" pitchFamily="2" charset="0"/>
              </a:rPr>
              <a:t>Try displaying your art in unique locations like bars or restaurants for more exposure. </a:t>
            </a:r>
          </a:p>
          <a:p>
            <a:pPr marL="285750" indent="-285750" defTabSz="914400">
              <a:lnSpc>
                <a:spcPct val="90000"/>
              </a:lnSpc>
              <a:spcAft>
                <a:spcPts val="600"/>
              </a:spcAft>
              <a:buFont typeface="Arial" panose="020B0604020202020204" pitchFamily="34" charset="0"/>
              <a:buChar char="•"/>
            </a:pPr>
            <a:r>
              <a:rPr lang="en-US" sz="1600" b="1" dirty="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ontserrat" panose="00000500000000000000" pitchFamily="2" charset="0"/>
              </a:rPr>
              <a:t>Attract Different Audiences: </a:t>
            </a:r>
            <a:r>
              <a:rPr lang="en-US" sz="1600" dirty="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ontserrat" panose="00000500000000000000" pitchFamily="2" charset="0"/>
              </a:rPr>
              <a:t>Adapt how you present your art to reach new groups with different tastes. </a:t>
            </a:r>
          </a:p>
          <a:p>
            <a:pPr marL="285750" indent="-285750" defTabSz="914400">
              <a:lnSpc>
                <a:spcPct val="90000"/>
              </a:lnSpc>
              <a:spcAft>
                <a:spcPts val="600"/>
              </a:spcAft>
              <a:buFont typeface="Arial" panose="020B0604020202020204" pitchFamily="34" charset="0"/>
              <a:buChar char="•"/>
            </a:pPr>
            <a:r>
              <a:rPr lang="en-US" sz="1600" b="1" dirty="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ontserrat" panose="00000500000000000000" pitchFamily="2" charset="0"/>
              </a:rPr>
              <a:t>Share Your Story: </a:t>
            </a:r>
            <a:r>
              <a:rPr lang="en-US" sz="1600" dirty="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ontserrat" panose="00000500000000000000" pitchFamily="2" charset="0"/>
              </a:rPr>
              <a:t>Tell the story behind your art to connect with your audience. Use your website, exhibitions, or a blog to make your work more personal and memorable. </a:t>
            </a:r>
          </a:p>
        </p:txBody>
      </p:sp>
      <p:pic>
        <p:nvPicPr>
          <p:cNvPr id="10" name="Picture 9">
            <a:extLst>
              <a:ext uri="{FF2B5EF4-FFF2-40B4-BE49-F238E27FC236}">
                <a16:creationId xmlns:a16="http://schemas.microsoft.com/office/drawing/2014/main" id="{98E6BC3E-C5C9-A628-7E61-48B9F0A76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3122122"/>
      </p:ext>
    </p:extLst>
  </p:cSld>
  <p:clrMapOvr>
    <a:masterClrMapping/>
  </p:clrMapOvr>
</p:sld>
</file>

<file path=ppt/theme/theme1.xml><?xml version="1.0" encoding="utf-8"?>
<a:theme xmlns:a="http://schemas.openxmlformats.org/drawingml/2006/main" name="Depth">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Depth</Template>
  <TotalTime>5300</TotalTime>
  <Words>1630</Words>
  <Application>Microsoft Office PowerPoint</Application>
  <PresentationFormat>Widescreen</PresentationFormat>
  <Paragraphs>261</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Corbel</vt:lpstr>
      <vt:lpstr>Montserrat</vt:lpstr>
      <vt:lpstr>Depth</vt:lpstr>
      <vt:lpstr>PowerPoint Presentation</vt:lpstr>
      <vt:lpstr>PowerPoint Presentation</vt:lpstr>
      <vt:lpstr>Ice Breaker Activity</vt:lpstr>
      <vt:lpstr>PowerPoint Presentation</vt:lpstr>
      <vt:lpstr>Markets</vt:lpstr>
      <vt:lpstr>PowerPoint Presentation</vt:lpstr>
      <vt:lpstr>PowerPoint Presentation</vt:lpstr>
      <vt:lpstr>Know Your Audience</vt:lpstr>
      <vt:lpstr>Strateies for Dealing With Overcrowded Markets</vt:lpstr>
      <vt:lpstr>Why Use Online Marketing?</vt:lpstr>
      <vt:lpstr>PowerPoint Presentation</vt:lpstr>
      <vt:lpstr>PowerPoint Presentation</vt:lpstr>
      <vt:lpstr>PowerPoint Presentation</vt:lpstr>
      <vt:lpstr>PowerPoint Presentation</vt:lpstr>
      <vt:lpstr>Effective Brand Storytelling Do’s and Don’ts</vt:lpstr>
      <vt:lpstr>PowerPoint Presentation</vt:lpstr>
      <vt:lpstr>Public Relations in a Creative Economy Business </vt:lpstr>
      <vt:lpstr>PowerPoint Presentation</vt:lpstr>
      <vt:lpstr>The Structure of a Creative Business Pitch</vt:lpstr>
      <vt:lpstr>Tips For Delivering  Your Pitch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Craig.Walker</dc:creator>
  <cp:lastModifiedBy>Sarah Miller</cp:lastModifiedBy>
  <cp:revision>31</cp:revision>
  <dcterms:created xsi:type="dcterms:W3CDTF">2025-01-13T10:55:20Z</dcterms:created>
  <dcterms:modified xsi:type="dcterms:W3CDTF">2025-11-10T12:57:50Z</dcterms:modified>
</cp:coreProperties>
</file>