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notesMasterIdLst>
    <p:notesMasterId r:id="rId18"/>
  </p:notesMasterIdLst>
  <p:sldIdLst>
    <p:sldId id="302" r:id="rId2"/>
    <p:sldId id="256" r:id="rId3"/>
    <p:sldId id="300" r:id="rId4"/>
    <p:sldId id="261" r:id="rId5"/>
    <p:sldId id="287" r:id="rId6"/>
    <p:sldId id="303" r:id="rId7"/>
    <p:sldId id="289" r:id="rId8"/>
    <p:sldId id="290" r:id="rId9"/>
    <p:sldId id="292" r:id="rId10"/>
    <p:sldId id="293" r:id="rId11"/>
    <p:sldId id="294" r:id="rId12"/>
    <p:sldId id="296" r:id="rId13"/>
    <p:sldId id="297" r:id="rId14"/>
    <p:sldId id="298" r:id="rId15"/>
    <p:sldId id="299" r:id="rId16"/>
    <p:sldId id="26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7900"/>
    <a:srgbClr val="C88800"/>
    <a:srgbClr val="009EDE"/>
    <a:srgbClr val="6667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04AD2E-575B-410A-B55A-B9DA07F402A9}" v="176" dt="2025-11-10T12:31:27.091"/>
  </p1510:revLst>
</p1510:revInfo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–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6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Miller" userId="2e6702acce8faec2" providerId="LiveId" clId="{C901B61D-925B-4429-AF5A-966983EF43F1}"/>
    <pc:docChg chg="undo custSel addSld delSld modSld sldOrd">
      <pc:chgData name="Sarah Miller" userId="2e6702acce8faec2" providerId="LiveId" clId="{C901B61D-925B-4429-AF5A-966983EF43F1}" dt="2025-11-10T13:53:50.023" v="780" actId="20577"/>
      <pc:docMkLst>
        <pc:docMk/>
      </pc:docMkLst>
      <pc:sldChg chg="modSp mod setBg">
        <pc:chgData name="Sarah Miller" userId="2e6702acce8faec2" providerId="LiveId" clId="{C901B61D-925B-4429-AF5A-966983EF43F1}" dt="2025-10-29T08:15:01.671" v="136" actId="14100"/>
        <pc:sldMkLst>
          <pc:docMk/>
          <pc:sldMk cId="848320731" sldId="265"/>
        </pc:sldMkLst>
        <pc:spChg chg="mod">
          <ac:chgData name="Sarah Miller" userId="2e6702acce8faec2" providerId="LiveId" clId="{C901B61D-925B-4429-AF5A-966983EF43F1}" dt="2025-10-29T08:15:01.671" v="136" actId="14100"/>
          <ac:spMkLst>
            <pc:docMk/>
            <pc:sldMk cId="848320731" sldId="265"/>
            <ac:spMk id="2" creationId="{0D002465-4918-AFAC-39E7-D3544BF71173}"/>
          </ac:spMkLst>
        </pc:spChg>
        <pc:spChg chg="mod">
          <ac:chgData name="Sarah Miller" userId="2e6702acce8faec2" providerId="LiveId" clId="{C901B61D-925B-4429-AF5A-966983EF43F1}" dt="2025-10-23T04:08:46.006" v="22" actId="255"/>
          <ac:spMkLst>
            <pc:docMk/>
            <pc:sldMk cId="848320731" sldId="265"/>
            <ac:spMk id="4" creationId="{BBEF6B41-3D79-B690-FF79-57770037E490}"/>
          </ac:spMkLst>
        </pc:spChg>
      </pc:sldChg>
      <pc:sldChg chg="modSp mod">
        <pc:chgData name="Sarah Miller" userId="2e6702acce8faec2" providerId="LiveId" clId="{C901B61D-925B-4429-AF5A-966983EF43F1}" dt="2025-11-03T12:59:06.349" v="179" actId="2085"/>
        <pc:sldMkLst>
          <pc:docMk/>
          <pc:sldMk cId="133678313" sldId="287"/>
        </pc:sldMkLst>
        <pc:graphicFrameChg chg="mod modGraphic">
          <ac:chgData name="Sarah Miller" userId="2e6702acce8faec2" providerId="LiveId" clId="{C901B61D-925B-4429-AF5A-966983EF43F1}" dt="2025-11-03T12:59:06.349" v="179" actId="2085"/>
          <ac:graphicFrameMkLst>
            <pc:docMk/>
            <pc:sldMk cId="133678313" sldId="287"/>
            <ac:graphicFrameMk id="8" creationId="{600819AA-4DE9-819D-5ED5-0DCB036B5AF4}"/>
          </ac:graphicFrameMkLst>
        </pc:graphicFrameChg>
      </pc:sldChg>
      <pc:sldChg chg="delSp del mod">
        <pc:chgData name="Sarah Miller" userId="2e6702acce8faec2" providerId="LiveId" clId="{C901B61D-925B-4429-AF5A-966983EF43F1}" dt="2025-11-10T13:02:52.532" v="778" actId="47"/>
        <pc:sldMkLst>
          <pc:docMk/>
          <pc:sldMk cId="3164441304" sldId="288"/>
        </pc:sldMkLst>
        <pc:spChg chg="del">
          <ac:chgData name="Sarah Miller" userId="2e6702acce8faec2" providerId="LiveId" clId="{C901B61D-925B-4429-AF5A-966983EF43F1}" dt="2025-11-10T12:25:55.482" v="623" actId="21"/>
          <ac:spMkLst>
            <pc:docMk/>
            <pc:sldMk cId="3164441304" sldId="288"/>
            <ac:spMk id="5" creationId="{0BC3FDAA-D1BA-24A9-237D-6BCD24CD4C1D}"/>
          </ac:spMkLst>
        </pc:spChg>
      </pc:sldChg>
      <pc:sldChg chg="modSp mod">
        <pc:chgData name="Sarah Miller" userId="2e6702acce8faec2" providerId="LiveId" clId="{C901B61D-925B-4429-AF5A-966983EF43F1}" dt="2025-11-10T12:30:33.349" v="754" actId="207"/>
        <pc:sldMkLst>
          <pc:docMk/>
          <pc:sldMk cId="252934008" sldId="289"/>
        </pc:sldMkLst>
        <pc:spChg chg="mod">
          <ac:chgData name="Sarah Miller" userId="2e6702acce8faec2" providerId="LiveId" clId="{C901B61D-925B-4429-AF5A-966983EF43F1}" dt="2025-11-10T12:30:27.663" v="753" actId="207"/>
          <ac:spMkLst>
            <pc:docMk/>
            <pc:sldMk cId="252934008" sldId="289"/>
            <ac:spMk id="2" creationId="{0D943E6E-7DFC-C630-8359-A66D1E54015D}"/>
          </ac:spMkLst>
        </pc:spChg>
        <pc:spChg chg="mod">
          <ac:chgData name="Sarah Miller" userId="2e6702acce8faec2" providerId="LiveId" clId="{C901B61D-925B-4429-AF5A-966983EF43F1}" dt="2025-11-10T12:30:33.349" v="754" actId="207"/>
          <ac:spMkLst>
            <pc:docMk/>
            <pc:sldMk cId="252934008" sldId="289"/>
            <ac:spMk id="3" creationId="{EB1752E7-27B0-7BAB-7E63-D6E670A877E3}"/>
          </ac:spMkLst>
        </pc:spChg>
      </pc:sldChg>
      <pc:sldChg chg="addSp modSp mod">
        <pc:chgData name="Sarah Miller" userId="2e6702acce8faec2" providerId="LiveId" clId="{C901B61D-925B-4429-AF5A-966983EF43F1}" dt="2025-11-03T13:02:39.041" v="198" actId="478"/>
        <pc:sldMkLst>
          <pc:docMk/>
          <pc:sldMk cId="4039029891" sldId="290"/>
        </pc:sldMkLst>
        <pc:spChg chg="mod">
          <ac:chgData name="Sarah Miller" userId="2e6702acce8faec2" providerId="LiveId" clId="{C901B61D-925B-4429-AF5A-966983EF43F1}" dt="2025-10-29T07:29:02.562" v="74" actId="255"/>
          <ac:spMkLst>
            <pc:docMk/>
            <pc:sldMk cId="4039029891" sldId="290"/>
            <ac:spMk id="4" creationId="{0CBD0CD6-6C36-CCF6-0FE8-FD3B0648E751}"/>
          </ac:spMkLst>
        </pc:spChg>
        <pc:spChg chg="mod">
          <ac:chgData name="Sarah Miller" userId="2e6702acce8faec2" providerId="LiveId" clId="{C901B61D-925B-4429-AF5A-966983EF43F1}" dt="2025-11-03T13:01:03.397" v="188" actId="207"/>
          <ac:spMkLst>
            <pc:docMk/>
            <pc:sldMk cId="4039029891" sldId="290"/>
            <ac:spMk id="11" creationId="{EFA6B53D-57BB-70DB-1B92-D197458A7F79}"/>
          </ac:spMkLst>
        </pc:spChg>
        <pc:graphicFrameChg chg="mod">
          <ac:chgData name="Sarah Miller" userId="2e6702acce8faec2" providerId="LiveId" clId="{C901B61D-925B-4429-AF5A-966983EF43F1}" dt="2025-11-03T13:02:39.041" v="198" actId="478"/>
          <ac:graphicFrameMkLst>
            <pc:docMk/>
            <pc:sldMk cId="4039029891" sldId="290"/>
            <ac:graphicFrameMk id="7" creationId="{846E0378-1EA2-EEF4-B4C0-B2FAF50384F0}"/>
          </ac:graphicFrameMkLst>
        </pc:graphicFrameChg>
      </pc:sldChg>
      <pc:sldChg chg="modSp mod">
        <pc:chgData name="Sarah Miller" userId="2e6702acce8faec2" providerId="LiveId" clId="{C901B61D-925B-4429-AF5A-966983EF43F1}" dt="2025-11-10T12:30:48.196" v="756" actId="207"/>
        <pc:sldMkLst>
          <pc:docMk/>
          <pc:sldMk cId="1535522948" sldId="292"/>
        </pc:sldMkLst>
        <pc:spChg chg="mod">
          <ac:chgData name="Sarah Miller" userId="2e6702acce8faec2" providerId="LiveId" clId="{C901B61D-925B-4429-AF5A-966983EF43F1}" dt="2025-11-10T12:30:43.330" v="755" actId="207"/>
          <ac:spMkLst>
            <pc:docMk/>
            <pc:sldMk cId="1535522948" sldId="292"/>
            <ac:spMk id="2" creationId="{98665C88-3EAB-4B34-221C-6E416B3256F2}"/>
          </ac:spMkLst>
        </pc:spChg>
        <pc:spChg chg="mod">
          <ac:chgData name="Sarah Miller" userId="2e6702acce8faec2" providerId="LiveId" clId="{C901B61D-925B-4429-AF5A-966983EF43F1}" dt="2025-11-10T12:30:48.196" v="756" actId="207"/>
          <ac:spMkLst>
            <pc:docMk/>
            <pc:sldMk cId="1535522948" sldId="292"/>
            <ac:spMk id="7" creationId="{971886F7-3778-AB30-2322-AD68A5910BC6}"/>
          </ac:spMkLst>
        </pc:spChg>
      </pc:sldChg>
      <pc:sldChg chg="addSp delSp modSp mod">
        <pc:chgData name="Sarah Miller" userId="2e6702acce8faec2" providerId="LiveId" clId="{C901B61D-925B-4429-AF5A-966983EF43F1}" dt="2025-11-04T07:57:10.875" v="353" actId="1076"/>
        <pc:sldMkLst>
          <pc:docMk/>
          <pc:sldMk cId="1801342409" sldId="293"/>
        </pc:sldMkLst>
        <pc:spChg chg="mod">
          <ac:chgData name="Sarah Miller" userId="2e6702acce8faec2" providerId="LiveId" clId="{C901B61D-925B-4429-AF5A-966983EF43F1}" dt="2025-11-03T13:07:59.738" v="224" actId="1076"/>
          <ac:spMkLst>
            <pc:docMk/>
            <pc:sldMk cId="1801342409" sldId="293"/>
            <ac:spMk id="2" creationId="{19824DF7-353D-6F01-2CD3-20680A0197AD}"/>
          </ac:spMkLst>
        </pc:spChg>
        <pc:graphicFrameChg chg="add del mod">
          <ac:chgData name="Sarah Miller" userId="2e6702acce8faec2" providerId="LiveId" clId="{C901B61D-925B-4429-AF5A-966983EF43F1}" dt="2025-11-04T07:57:04.077" v="351"/>
          <ac:graphicFrameMkLst>
            <pc:docMk/>
            <pc:sldMk cId="1801342409" sldId="293"/>
            <ac:graphicFrameMk id="7" creationId="{F1E39E56-1616-09CA-7228-1B19B7C7F7D8}"/>
          </ac:graphicFrameMkLst>
        </pc:graphicFrameChg>
        <pc:picChg chg="add mod">
          <ac:chgData name="Sarah Miller" userId="2e6702acce8faec2" providerId="LiveId" clId="{C901B61D-925B-4429-AF5A-966983EF43F1}" dt="2025-11-04T07:43:31.993" v="313" actId="1076"/>
          <ac:picMkLst>
            <pc:docMk/>
            <pc:sldMk cId="1801342409" sldId="293"/>
            <ac:picMk id="9" creationId="{DCA81FF2-C5ED-6017-FEB1-4CEA0C306015}"/>
          </ac:picMkLst>
        </pc:picChg>
        <pc:picChg chg="add mod">
          <ac:chgData name="Sarah Miller" userId="2e6702acce8faec2" providerId="LiveId" clId="{C901B61D-925B-4429-AF5A-966983EF43F1}" dt="2025-11-04T07:57:10.875" v="353" actId="1076"/>
          <ac:picMkLst>
            <pc:docMk/>
            <pc:sldMk cId="1801342409" sldId="293"/>
            <ac:picMk id="11" creationId="{0826D169-2E61-C6D6-6E40-067E9A6AE6BF}"/>
          </ac:picMkLst>
        </pc:picChg>
        <pc:picChg chg="add mod">
          <ac:chgData name="Sarah Miller" userId="2e6702acce8faec2" providerId="LiveId" clId="{C901B61D-925B-4429-AF5A-966983EF43F1}" dt="2025-11-04T07:49:47.078" v="340" actId="1076"/>
          <ac:picMkLst>
            <pc:docMk/>
            <pc:sldMk cId="1801342409" sldId="293"/>
            <ac:picMk id="13" creationId="{1C2EE1D0-D4F5-6F1B-BCA8-53CE7F42F9CC}"/>
          </ac:picMkLst>
        </pc:picChg>
        <pc:picChg chg="add mod">
          <ac:chgData name="Sarah Miller" userId="2e6702acce8faec2" providerId="LiveId" clId="{C901B61D-925B-4429-AF5A-966983EF43F1}" dt="2025-11-04T07:51:08.576" v="348" actId="1076"/>
          <ac:picMkLst>
            <pc:docMk/>
            <pc:sldMk cId="1801342409" sldId="293"/>
            <ac:picMk id="15" creationId="{57A9C89D-E608-4686-42D9-1391B9AF1AD6}"/>
          </ac:picMkLst>
        </pc:picChg>
      </pc:sldChg>
      <pc:sldChg chg="modSp mod">
        <pc:chgData name="Sarah Miller" userId="2e6702acce8faec2" providerId="LiveId" clId="{C901B61D-925B-4429-AF5A-966983EF43F1}" dt="2025-11-03T13:10:08.356" v="244" actId="2085"/>
        <pc:sldMkLst>
          <pc:docMk/>
          <pc:sldMk cId="2336790348" sldId="294"/>
        </pc:sldMkLst>
        <pc:spChg chg="mod">
          <ac:chgData name="Sarah Miller" userId="2e6702acce8faec2" providerId="LiveId" clId="{C901B61D-925B-4429-AF5A-966983EF43F1}" dt="2025-10-29T07:34:32.958" v="111" actId="255"/>
          <ac:spMkLst>
            <pc:docMk/>
            <pc:sldMk cId="2336790348" sldId="294"/>
            <ac:spMk id="3" creationId="{C9D4F66D-904A-2B31-E5BA-DB8FAA5AD3E6}"/>
          </ac:spMkLst>
        </pc:spChg>
        <pc:spChg chg="mod">
          <ac:chgData name="Sarah Miller" userId="2e6702acce8faec2" providerId="LiveId" clId="{C901B61D-925B-4429-AF5A-966983EF43F1}" dt="2025-11-03T13:09:46.770" v="240" actId="2085"/>
          <ac:spMkLst>
            <pc:docMk/>
            <pc:sldMk cId="2336790348" sldId="294"/>
            <ac:spMk id="4" creationId="{9033352B-9856-B3E8-764E-F266539EB1C9}"/>
          </ac:spMkLst>
        </pc:spChg>
        <pc:spChg chg="mod">
          <ac:chgData name="Sarah Miller" userId="2e6702acce8faec2" providerId="LiveId" clId="{C901B61D-925B-4429-AF5A-966983EF43F1}" dt="2025-11-03T13:09:57.791" v="242" actId="2085"/>
          <ac:spMkLst>
            <pc:docMk/>
            <pc:sldMk cId="2336790348" sldId="294"/>
            <ac:spMk id="5" creationId="{A229F94B-352B-3292-D3FD-F0990CE9C54A}"/>
          </ac:spMkLst>
        </pc:spChg>
        <pc:spChg chg="mod">
          <ac:chgData name="Sarah Miller" userId="2e6702acce8faec2" providerId="LiveId" clId="{C901B61D-925B-4429-AF5A-966983EF43F1}" dt="2025-11-03T13:09:53.383" v="241" actId="2085"/>
          <ac:spMkLst>
            <pc:docMk/>
            <pc:sldMk cId="2336790348" sldId="294"/>
            <ac:spMk id="7" creationId="{423F3122-3752-0231-39F9-C552172D2B45}"/>
          </ac:spMkLst>
        </pc:spChg>
        <pc:spChg chg="mod">
          <ac:chgData name="Sarah Miller" userId="2e6702acce8faec2" providerId="LiveId" clId="{C901B61D-925B-4429-AF5A-966983EF43F1}" dt="2025-11-03T13:10:02.882" v="243" actId="2085"/>
          <ac:spMkLst>
            <pc:docMk/>
            <pc:sldMk cId="2336790348" sldId="294"/>
            <ac:spMk id="8" creationId="{AFC2D794-2115-0539-5C17-B12C842960BC}"/>
          </ac:spMkLst>
        </pc:spChg>
        <pc:spChg chg="mod">
          <ac:chgData name="Sarah Miller" userId="2e6702acce8faec2" providerId="LiveId" clId="{C901B61D-925B-4429-AF5A-966983EF43F1}" dt="2025-10-29T07:33:53.935" v="106" actId="207"/>
          <ac:spMkLst>
            <pc:docMk/>
            <pc:sldMk cId="2336790348" sldId="294"/>
            <ac:spMk id="9" creationId="{820EC1C2-91A0-0294-2F6D-C9752FD7800C}"/>
          </ac:spMkLst>
        </pc:spChg>
        <pc:spChg chg="mod">
          <ac:chgData name="Sarah Miller" userId="2e6702acce8faec2" providerId="LiveId" clId="{C901B61D-925B-4429-AF5A-966983EF43F1}" dt="2025-10-29T07:34:01.080" v="108" actId="207"/>
          <ac:spMkLst>
            <pc:docMk/>
            <pc:sldMk cId="2336790348" sldId="294"/>
            <ac:spMk id="10" creationId="{02CC7C1A-A578-36BD-A50C-1556C3ED0C9D}"/>
          </ac:spMkLst>
        </pc:spChg>
        <pc:spChg chg="mod">
          <ac:chgData name="Sarah Miller" userId="2e6702acce8faec2" providerId="LiveId" clId="{C901B61D-925B-4429-AF5A-966983EF43F1}" dt="2025-10-29T07:29:14.944" v="75" actId="255"/>
          <ac:spMkLst>
            <pc:docMk/>
            <pc:sldMk cId="2336790348" sldId="294"/>
            <ac:spMk id="11" creationId="{164DE0A4-8449-24A8-B82D-713AC008812B}"/>
          </ac:spMkLst>
        </pc:spChg>
        <pc:spChg chg="mod">
          <ac:chgData name="Sarah Miller" userId="2e6702acce8faec2" providerId="LiveId" clId="{C901B61D-925B-4429-AF5A-966983EF43F1}" dt="2025-10-29T07:34:03.955" v="109" actId="207"/>
          <ac:spMkLst>
            <pc:docMk/>
            <pc:sldMk cId="2336790348" sldId="294"/>
            <ac:spMk id="12" creationId="{BEFF19D2-275C-CCF1-ECAB-E5A4670C361E}"/>
          </ac:spMkLst>
        </pc:spChg>
        <pc:spChg chg="mod">
          <ac:chgData name="Sarah Miller" userId="2e6702acce8faec2" providerId="LiveId" clId="{C901B61D-925B-4429-AF5A-966983EF43F1}" dt="2025-10-29T07:33:58.081" v="107" actId="207"/>
          <ac:spMkLst>
            <pc:docMk/>
            <pc:sldMk cId="2336790348" sldId="294"/>
            <ac:spMk id="13" creationId="{D4CB97DF-8276-A572-9E11-C7CB26B5E692}"/>
          </ac:spMkLst>
        </pc:spChg>
        <pc:spChg chg="mod">
          <ac:chgData name="Sarah Miller" userId="2e6702acce8faec2" providerId="LiveId" clId="{C901B61D-925B-4429-AF5A-966983EF43F1}" dt="2025-11-03T13:10:08.356" v="244" actId="2085"/>
          <ac:spMkLst>
            <pc:docMk/>
            <pc:sldMk cId="2336790348" sldId="294"/>
            <ac:spMk id="14" creationId="{2C7A3674-3862-9DAB-52ED-40C921686DF2}"/>
          </ac:spMkLst>
        </pc:spChg>
        <pc:spChg chg="mod">
          <ac:chgData name="Sarah Miller" userId="2e6702acce8faec2" providerId="LiveId" clId="{C901B61D-925B-4429-AF5A-966983EF43F1}" dt="2025-10-29T07:34:11.551" v="110" actId="207"/>
          <ac:spMkLst>
            <pc:docMk/>
            <pc:sldMk cId="2336790348" sldId="294"/>
            <ac:spMk id="15" creationId="{A2D68E7E-CEC4-78CD-78D8-F40D43B2222A}"/>
          </ac:spMkLst>
        </pc:spChg>
      </pc:sldChg>
      <pc:sldChg chg="modSp mod">
        <pc:chgData name="Sarah Miller" userId="2e6702acce8faec2" providerId="LiveId" clId="{C901B61D-925B-4429-AF5A-966983EF43F1}" dt="2025-11-08T13:49:59.062" v="359" actId="1076"/>
        <pc:sldMkLst>
          <pc:docMk/>
          <pc:sldMk cId="897670014" sldId="296"/>
        </pc:sldMkLst>
        <pc:spChg chg="mod">
          <ac:chgData name="Sarah Miller" userId="2e6702acce8faec2" providerId="LiveId" clId="{C901B61D-925B-4429-AF5A-966983EF43F1}" dt="2025-11-08T13:49:59.062" v="359" actId="1076"/>
          <ac:spMkLst>
            <pc:docMk/>
            <pc:sldMk cId="897670014" sldId="296"/>
            <ac:spMk id="2" creationId="{7677CF8A-1278-75F8-5CCD-9BB01BE0327B}"/>
          </ac:spMkLst>
        </pc:spChg>
        <pc:spChg chg="mod">
          <ac:chgData name="Sarah Miller" userId="2e6702acce8faec2" providerId="LiveId" clId="{C901B61D-925B-4429-AF5A-966983EF43F1}" dt="2025-10-29T07:34:56.625" v="112" actId="255"/>
          <ac:spMkLst>
            <pc:docMk/>
            <pc:sldMk cId="897670014" sldId="296"/>
            <ac:spMk id="3" creationId="{2A2A0627-653F-66F3-2B9E-7B039BF3180C}"/>
          </ac:spMkLst>
        </pc:spChg>
      </pc:sldChg>
      <pc:sldChg chg="delSp modSp mod">
        <pc:chgData name="Sarah Miller" userId="2e6702acce8faec2" providerId="LiveId" clId="{C901B61D-925B-4429-AF5A-966983EF43F1}" dt="2025-11-10T12:31:02.591" v="757" actId="207"/>
        <pc:sldMkLst>
          <pc:docMk/>
          <pc:sldMk cId="930741382" sldId="297"/>
        </pc:sldMkLst>
        <pc:spChg chg="mod">
          <ac:chgData name="Sarah Miller" userId="2e6702acce8faec2" providerId="LiveId" clId="{C901B61D-925B-4429-AF5A-966983EF43F1}" dt="2025-11-10T12:31:02.591" v="757" actId="207"/>
          <ac:spMkLst>
            <pc:docMk/>
            <pc:sldMk cId="930741382" sldId="297"/>
            <ac:spMk id="2" creationId="{B8A0F13F-9140-2E33-A461-F5E9740C1932}"/>
          </ac:spMkLst>
        </pc:spChg>
        <pc:spChg chg="del mod">
          <ac:chgData name="Sarah Miller" userId="2e6702acce8faec2" providerId="LiveId" clId="{C901B61D-925B-4429-AF5A-966983EF43F1}" dt="2025-11-10T12:06:35.599" v="428" actId="478"/>
          <ac:spMkLst>
            <pc:docMk/>
            <pc:sldMk cId="930741382" sldId="297"/>
            <ac:spMk id="4" creationId="{4CA1BEF9-C539-F1D3-4B11-61537777CA6F}"/>
          </ac:spMkLst>
        </pc:spChg>
        <pc:spChg chg="mod">
          <ac:chgData name="Sarah Miller" userId="2e6702acce8faec2" providerId="LiveId" clId="{C901B61D-925B-4429-AF5A-966983EF43F1}" dt="2025-11-10T12:07:44.783" v="458" actId="114"/>
          <ac:spMkLst>
            <pc:docMk/>
            <pc:sldMk cId="930741382" sldId="297"/>
            <ac:spMk id="6" creationId="{4C35C3C3-A391-1EF0-FB94-DD9FE7750A19}"/>
          </ac:spMkLst>
        </pc:spChg>
      </pc:sldChg>
      <pc:sldChg chg="modSp mod">
        <pc:chgData name="Sarah Miller" userId="2e6702acce8faec2" providerId="LiveId" clId="{C901B61D-925B-4429-AF5A-966983EF43F1}" dt="2025-10-29T07:36:07.747" v="119" actId="207"/>
        <pc:sldMkLst>
          <pc:docMk/>
          <pc:sldMk cId="983400635" sldId="298"/>
        </pc:sldMkLst>
        <pc:spChg chg="mod">
          <ac:chgData name="Sarah Miller" userId="2e6702acce8faec2" providerId="LiveId" clId="{C901B61D-925B-4429-AF5A-966983EF43F1}" dt="2025-10-29T07:36:07.747" v="119" actId="207"/>
          <ac:spMkLst>
            <pc:docMk/>
            <pc:sldMk cId="983400635" sldId="298"/>
            <ac:spMk id="3" creationId="{BE1466EF-62FE-419F-FD44-E866DD6E9E9C}"/>
          </ac:spMkLst>
        </pc:spChg>
        <pc:spChg chg="mod">
          <ac:chgData name="Sarah Miller" userId="2e6702acce8faec2" providerId="LiveId" clId="{C901B61D-925B-4429-AF5A-966983EF43F1}" dt="2025-10-29T07:29:25.133" v="76" actId="255"/>
          <ac:spMkLst>
            <pc:docMk/>
            <pc:sldMk cId="983400635" sldId="298"/>
            <ac:spMk id="5" creationId="{4E009545-1807-6FB6-510B-1CD7E2424F3D}"/>
          </ac:spMkLst>
        </pc:spChg>
        <pc:graphicFrameChg chg="mod">
          <ac:chgData name="Sarah Miller" userId="2e6702acce8faec2" providerId="LiveId" clId="{C901B61D-925B-4429-AF5A-966983EF43F1}" dt="2025-10-29T07:36:02.967" v="118" actId="207"/>
          <ac:graphicFrameMkLst>
            <pc:docMk/>
            <pc:sldMk cId="983400635" sldId="298"/>
            <ac:graphicFrameMk id="4" creationId="{79CDBF04-48E6-9C9B-97C6-27DD1A2DDFB2}"/>
          </ac:graphicFrameMkLst>
        </pc:graphicFrameChg>
      </pc:sldChg>
      <pc:sldChg chg="modSp mod">
        <pc:chgData name="Sarah Miller" userId="2e6702acce8faec2" providerId="LiveId" clId="{C901B61D-925B-4429-AF5A-966983EF43F1}" dt="2025-11-10T13:53:50.023" v="780" actId="20577"/>
        <pc:sldMkLst>
          <pc:docMk/>
          <pc:sldMk cId="1737031988" sldId="299"/>
        </pc:sldMkLst>
        <pc:spChg chg="mod">
          <ac:chgData name="Sarah Miller" userId="2e6702acce8faec2" providerId="LiveId" clId="{C901B61D-925B-4429-AF5A-966983EF43F1}" dt="2025-11-10T12:32:52.635" v="776" actId="207"/>
          <ac:spMkLst>
            <pc:docMk/>
            <pc:sldMk cId="1737031988" sldId="299"/>
            <ac:spMk id="2" creationId="{51A35CCD-416A-B5E7-E6CA-D19E8ED2F2A4}"/>
          </ac:spMkLst>
        </pc:spChg>
        <pc:spChg chg="mod">
          <ac:chgData name="Sarah Miller" userId="2e6702acce8faec2" providerId="LiveId" clId="{C901B61D-925B-4429-AF5A-966983EF43F1}" dt="2025-11-10T12:33:00.335" v="777" actId="207"/>
          <ac:spMkLst>
            <pc:docMk/>
            <pc:sldMk cId="1737031988" sldId="299"/>
            <ac:spMk id="6" creationId="{CD59A46F-9BF2-A0D7-3312-A606855FBFF1}"/>
          </ac:spMkLst>
        </pc:spChg>
        <pc:spChg chg="mod">
          <ac:chgData name="Sarah Miller" userId="2e6702acce8faec2" providerId="LiveId" clId="{C901B61D-925B-4429-AF5A-966983EF43F1}" dt="2025-11-03T13:16:47.088" v="252" actId="207"/>
          <ac:spMkLst>
            <pc:docMk/>
            <pc:sldMk cId="1737031988" sldId="299"/>
            <ac:spMk id="7" creationId="{31EB03A0-CE93-32B1-FF51-8073A117DB78}"/>
          </ac:spMkLst>
        </pc:spChg>
        <pc:spChg chg="mod">
          <ac:chgData name="Sarah Miller" userId="2e6702acce8faec2" providerId="LiveId" clId="{C901B61D-925B-4429-AF5A-966983EF43F1}" dt="2025-11-10T13:53:50.023" v="780" actId="20577"/>
          <ac:spMkLst>
            <pc:docMk/>
            <pc:sldMk cId="1737031988" sldId="299"/>
            <ac:spMk id="8" creationId="{88510497-18FE-0E38-F4DA-AFC24EBE07FB}"/>
          </ac:spMkLst>
        </pc:spChg>
      </pc:sldChg>
      <pc:sldChg chg="addSp delSp modSp add mod modShow">
        <pc:chgData name="Sarah Miller" userId="2e6702acce8faec2" providerId="LiveId" clId="{C901B61D-925B-4429-AF5A-966983EF43F1}" dt="2025-11-03T06:29:40.115" v="175" actId="729"/>
        <pc:sldMkLst>
          <pc:docMk/>
          <pc:sldMk cId="652583029" sldId="300"/>
        </pc:sldMkLst>
        <pc:spChg chg="mod">
          <ac:chgData name="Sarah Miller" userId="2e6702acce8faec2" providerId="LiveId" clId="{C901B61D-925B-4429-AF5A-966983EF43F1}" dt="2025-10-29T08:15:28.924" v="149" actId="20577"/>
          <ac:spMkLst>
            <pc:docMk/>
            <pc:sldMk cId="652583029" sldId="300"/>
            <ac:spMk id="2" creationId="{67810C8B-92CB-E24B-47BE-BCDBF3F27C91}"/>
          </ac:spMkLst>
        </pc:spChg>
        <pc:picChg chg="add mod">
          <ac:chgData name="Sarah Miller" userId="2e6702acce8faec2" providerId="LiveId" clId="{C901B61D-925B-4429-AF5A-966983EF43F1}" dt="2025-11-03T06:29:24.631" v="173" actId="1076"/>
          <ac:picMkLst>
            <pc:docMk/>
            <pc:sldMk cId="652583029" sldId="300"/>
            <ac:picMk id="4" creationId="{55C6CF9F-7689-74C1-B509-35B937DECDF9}"/>
          </ac:picMkLst>
        </pc:picChg>
      </pc:sldChg>
      <pc:sldChg chg="addSp modSp add">
        <pc:chgData name="Sarah Miller" userId="2e6702acce8faec2" providerId="LiveId" clId="{C901B61D-925B-4429-AF5A-966983EF43F1}" dt="2025-11-10T09:00:42.141" v="360"/>
        <pc:sldMkLst>
          <pc:docMk/>
          <pc:sldMk cId="1633349683" sldId="302"/>
        </pc:sldMkLst>
        <pc:picChg chg="add mod">
          <ac:chgData name="Sarah Miller" userId="2e6702acce8faec2" providerId="LiveId" clId="{C901B61D-925B-4429-AF5A-966983EF43F1}" dt="2025-11-10T09:00:42.141" v="360"/>
          <ac:picMkLst>
            <pc:docMk/>
            <pc:sldMk cId="1633349683" sldId="302"/>
            <ac:picMk id="4" creationId="{B01ADFCF-12FE-88F6-AF6A-C00C737C5DE0}"/>
          </ac:picMkLst>
        </pc:picChg>
      </pc:sldChg>
      <pc:sldChg chg="addSp delSp modSp add del mod ord modAnim">
        <pc:chgData name="Sarah Miller" userId="2e6702acce8faec2" providerId="LiveId" clId="{C901B61D-925B-4429-AF5A-966983EF43F1}" dt="2025-11-10T13:10:37.723" v="779" actId="20577"/>
        <pc:sldMkLst>
          <pc:docMk/>
          <pc:sldMk cId="639778403" sldId="303"/>
        </pc:sldMkLst>
        <pc:spChg chg="mod">
          <ac:chgData name="Sarah Miller" userId="2e6702acce8faec2" providerId="LiveId" clId="{C901B61D-925B-4429-AF5A-966983EF43F1}" dt="2025-11-10T12:11:21.629" v="524" actId="20577"/>
          <ac:spMkLst>
            <pc:docMk/>
            <pc:sldMk cId="639778403" sldId="303"/>
            <ac:spMk id="2" creationId="{06E7D29F-2B28-4E5A-911C-E17874126847}"/>
          </ac:spMkLst>
        </pc:spChg>
        <pc:spChg chg="mod">
          <ac:chgData name="Sarah Miller" userId="2e6702acce8faec2" providerId="LiveId" clId="{C901B61D-925B-4429-AF5A-966983EF43F1}" dt="2025-11-10T13:10:37.723" v="779" actId="20577"/>
          <ac:spMkLst>
            <pc:docMk/>
            <pc:sldMk cId="639778403" sldId="303"/>
            <ac:spMk id="3" creationId="{8B753EA0-1F4A-5C2D-7F22-FF9C6419DC0B}"/>
          </ac:spMkLst>
        </pc:spChg>
        <pc:spChg chg="add mod">
          <ac:chgData name="Sarah Miller" userId="2e6702acce8faec2" providerId="LiveId" clId="{C901B61D-925B-4429-AF5A-966983EF43F1}" dt="2025-11-10T12:32:16.376" v="770" actId="207"/>
          <ac:spMkLst>
            <pc:docMk/>
            <pc:sldMk cId="639778403" sldId="303"/>
            <ac:spMk id="8" creationId="{4600E0DE-983C-9B0C-E8F0-84C089EBA138}"/>
          </ac:spMkLst>
        </pc:spChg>
        <pc:spChg chg="add mod">
          <ac:chgData name="Sarah Miller" userId="2e6702acce8faec2" providerId="LiveId" clId="{C901B61D-925B-4429-AF5A-966983EF43F1}" dt="2025-11-10T12:31:25.004" v="758"/>
          <ac:spMkLst>
            <pc:docMk/>
            <pc:sldMk cId="639778403" sldId="303"/>
            <ac:spMk id="9" creationId="{EF72E871-B648-3707-CBC4-6B1680CDCF25}"/>
          </ac:spMkLst>
        </pc:spChg>
        <pc:picChg chg="add mod">
          <ac:chgData name="Sarah Miller" userId="2e6702acce8faec2" providerId="LiveId" clId="{C901B61D-925B-4429-AF5A-966983EF43F1}" dt="2025-11-10T12:25:25.078" v="622" actId="1076"/>
          <ac:picMkLst>
            <pc:docMk/>
            <pc:sldMk cId="639778403" sldId="303"/>
            <ac:picMk id="4" creationId="{5D5D8D6B-6B9F-F19B-D965-C5D58A6B6652}"/>
          </ac:picMkLst>
        </pc:picChg>
        <pc:picChg chg="add del mod">
          <ac:chgData name="Sarah Miller" userId="2e6702acce8faec2" providerId="LiveId" clId="{C901B61D-925B-4429-AF5A-966983EF43F1}" dt="2025-11-10T12:22:57.107" v="609" actId="478"/>
          <ac:picMkLst>
            <pc:docMk/>
            <pc:sldMk cId="639778403" sldId="303"/>
            <ac:picMk id="5" creationId="{0182CB47-6BA7-EFC0-74A3-D25943ECF086}"/>
          </ac:picMkLst>
        </pc:picChg>
        <pc:picChg chg="add mod">
          <ac:chgData name="Sarah Miller" userId="2e6702acce8faec2" providerId="LiveId" clId="{C901B61D-925B-4429-AF5A-966983EF43F1}" dt="2025-11-10T12:25:22.003" v="621" actId="14100"/>
          <ac:picMkLst>
            <pc:docMk/>
            <pc:sldMk cId="639778403" sldId="303"/>
            <ac:picMk id="7" creationId="{C9320125-5B9D-AE8A-7F4C-64D9F8CC54BF}"/>
          </ac:picMkLst>
        </pc:picChg>
        <pc:picChg chg="del">
          <ac:chgData name="Sarah Miller" userId="2e6702acce8faec2" providerId="LiveId" clId="{C901B61D-925B-4429-AF5A-966983EF43F1}" dt="2025-11-10T11:04:00.234" v="364" actId="478"/>
          <ac:picMkLst>
            <pc:docMk/>
            <pc:sldMk cId="639778403" sldId="303"/>
            <ac:picMk id="1026" creationId="{8B7FBC3F-253D-70CA-7A50-B8B4E2D2973A}"/>
          </ac:picMkLst>
        </pc:pic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14DDAA-6584-4D6E-9D88-14809601FA3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4F9DE90-07FB-4BDE-AE1B-6A7BE6D5BB82}">
      <dgm:prSet phldrT="[Text]" custT="1"/>
      <dgm:spPr>
        <a:solidFill>
          <a:schemeClr val="accent3">
            <a:lumMod val="40000"/>
            <a:lumOff val="60000"/>
          </a:schemeClr>
        </a:solidFill>
        <a:ln>
          <a:noFill/>
        </a:ln>
      </dgm:spPr>
      <dgm:t>
        <a:bodyPr/>
        <a:lstStyle/>
        <a:p>
          <a:r>
            <a:rPr lang="en-GB" sz="2000" b="0" i="0" dirty="0">
              <a:solidFill>
                <a:schemeClr val="bg1"/>
              </a:solidFill>
              <a:latin typeface="Montserrat" panose="00000500000000000000" pitchFamily="2" charset="0"/>
            </a:rPr>
            <a:t>Act as a creative resource</a:t>
          </a:r>
          <a:endParaRPr lang="en-GB" sz="2000" b="0" dirty="0">
            <a:solidFill>
              <a:schemeClr val="bg1"/>
            </a:solidFill>
            <a:latin typeface="Montserrat" panose="00000500000000000000" pitchFamily="2" charset="0"/>
          </a:endParaRPr>
        </a:p>
      </dgm:t>
    </dgm:pt>
    <dgm:pt modelId="{B4F05856-E119-4E9B-B706-51B7DE9B78B3}" type="parTrans" cxnId="{60F01D01-653E-4B5D-A2EE-AF04B1217699}">
      <dgm:prSet/>
      <dgm:spPr/>
      <dgm:t>
        <a:bodyPr/>
        <a:lstStyle/>
        <a:p>
          <a:endParaRPr lang="en-GB"/>
        </a:p>
      </dgm:t>
    </dgm:pt>
    <dgm:pt modelId="{2445C702-7998-4DA5-9CBC-D08D360CA040}" type="sibTrans" cxnId="{60F01D01-653E-4B5D-A2EE-AF04B1217699}">
      <dgm:prSet/>
      <dgm:spPr/>
      <dgm:t>
        <a:bodyPr/>
        <a:lstStyle/>
        <a:p>
          <a:endParaRPr lang="en-GB"/>
        </a:p>
      </dgm:t>
    </dgm:pt>
    <dgm:pt modelId="{CC86A259-7E16-4715-A36C-35E3239A8789}">
      <dgm:prSet phldrT="[Text]" custT="1"/>
      <dgm:spPr>
        <a:solidFill>
          <a:schemeClr val="accent3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en-GB" sz="2000" dirty="0">
              <a:solidFill>
                <a:schemeClr val="bg1"/>
              </a:solidFill>
              <a:latin typeface="Montserrat" panose="00000500000000000000" pitchFamily="2" charset="0"/>
            </a:rPr>
            <a:t>Become a learning resource</a:t>
          </a:r>
        </a:p>
      </dgm:t>
    </dgm:pt>
    <dgm:pt modelId="{33F40A03-9A96-4D29-9534-FF9332D1EC86}" type="parTrans" cxnId="{E118A483-8A51-4925-B459-0492173D82B9}">
      <dgm:prSet/>
      <dgm:spPr/>
      <dgm:t>
        <a:bodyPr/>
        <a:lstStyle/>
        <a:p>
          <a:endParaRPr lang="en-GB"/>
        </a:p>
      </dgm:t>
    </dgm:pt>
    <dgm:pt modelId="{C97A952A-C2D8-4416-9166-AB7276621BA7}" type="sibTrans" cxnId="{E118A483-8A51-4925-B459-0492173D82B9}">
      <dgm:prSet/>
      <dgm:spPr/>
      <dgm:t>
        <a:bodyPr/>
        <a:lstStyle/>
        <a:p>
          <a:endParaRPr lang="en-GB"/>
        </a:p>
      </dgm:t>
    </dgm:pt>
    <dgm:pt modelId="{3A7BC59C-6F18-4E11-993D-D49B205C6422}">
      <dgm:prSet phldrT="[Text]" custT="1"/>
      <dgm:spPr>
        <a:solidFill>
          <a:schemeClr val="accent4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en-GB" sz="2000" dirty="0">
              <a:solidFill>
                <a:schemeClr val="bg1"/>
              </a:solidFill>
              <a:latin typeface="Montserrat" panose="00000500000000000000" pitchFamily="2" charset="0"/>
            </a:rPr>
            <a:t>Improve community relations</a:t>
          </a:r>
        </a:p>
      </dgm:t>
    </dgm:pt>
    <dgm:pt modelId="{683855C9-30FD-4FEF-9599-86565CA05F26}" type="parTrans" cxnId="{DA790B80-E40E-457C-916B-A4378249EDA0}">
      <dgm:prSet/>
      <dgm:spPr/>
      <dgm:t>
        <a:bodyPr/>
        <a:lstStyle/>
        <a:p>
          <a:endParaRPr lang="en-GB"/>
        </a:p>
      </dgm:t>
    </dgm:pt>
    <dgm:pt modelId="{D8CA53EB-F3FA-4BE2-B7EC-D11B6C0FBB53}" type="sibTrans" cxnId="{DA790B80-E40E-457C-916B-A4378249EDA0}">
      <dgm:prSet/>
      <dgm:spPr/>
      <dgm:t>
        <a:bodyPr/>
        <a:lstStyle/>
        <a:p>
          <a:endParaRPr lang="en-GB"/>
        </a:p>
      </dgm:t>
    </dgm:pt>
    <dgm:pt modelId="{2930D124-68DB-4726-9496-EE01AFE675F6}">
      <dgm:prSet phldrT="[Text]" custT="1"/>
      <dgm:spPr>
        <a:solidFill>
          <a:schemeClr val="tx2">
            <a:lumMod val="75000"/>
          </a:schemeClr>
        </a:solidFill>
        <a:ln>
          <a:noFill/>
        </a:ln>
      </dgm:spPr>
      <dgm:t>
        <a:bodyPr/>
        <a:lstStyle/>
        <a:p>
          <a:r>
            <a:rPr lang="en-GB" sz="2000" dirty="0">
              <a:solidFill>
                <a:schemeClr val="bg1"/>
              </a:solidFill>
              <a:latin typeface="Montserrat" panose="00000500000000000000" pitchFamily="2" charset="0"/>
            </a:rPr>
            <a:t>Be fun!</a:t>
          </a:r>
        </a:p>
      </dgm:t>
    </dgm:pt>
    <dgm:pt modelId="{5A8BFFAF-67E8-451C-AA18-6AAFB4F74582}" type="parTrans" cxnId="{CF3E89C3-F550-4188-8192-EB2FA1578206}">
      <dgm:prSet/>
      <dgm:spPr/>
      <dgm:t>
        <a:bodyPr/>
        <a:lstStyle/>
        <a:p>
          <a:endParaRPr lang="en-GB"/>
        </a:p>
      </dgm:t>
    </dgm:pt>
    <dgm:pt modelId="{E5C36998-1B1F-4ECC-90CC-68E266245702}" type="sibTrans" cxnId="{CF3E89C3-F550-4188-8192-EB2FA1578206}">
      <dgm:prSet/>
      <dgm:spPr/>
      <dgm:t>
        <a:bodyPr/>
        <a:lstStyle/>
        <a:p>
          <a:endParaRPr lang="en-GB"/>
        </a:p>
      </dgm:t>
    </dgm:pt>
    <dgm:pt modelId="{BDB16961-EA72-4FD7-A1B1-0FE096126FA8}" type="pres">
      <dgm:prSet presAssocID="{8414DDAA-6584-4D6E-9D88-14809601FA36}" presName="diagram" presStyleCnt="0">
        <dgm:presLayoutVars>
          <dgm:dir/>
          <dgm:resizeHandles val="exact"/>
        </dgm:presLayoutVars>
      </dgm:prSet>
      <dgm:spPr/>
    </dgm:pt>
    <dgm:pt modelId="{A326C731-43EA-4901-9456-803072989388}" type="pres">
      <dgm:prSet presAssocID="{A4F9DE90-07FB-4BDE-AE1B-6A7BE6D5BB82}" presName="node" presStyleLbl="node1" presStyleIdx="0" presStyleCnt="4">
        <dgm:presLayoutVars>
          <dgm:bulletEnabled val="1"/>
        </dgm:presLayoutVars>
      </dgm:prSet>
      <dgm:spPr/>
    </dgm:pt>
    <dgm:pt modelId="{98F09744-536D-492C-BBE1-7AF47A680515}" type="pres">
      <dgm:prSet presAssocID="{2445C702-7998-4DA5-9CBC-D08D360CA040}" presName="sibTrans" presStyleCnt="0"/>
      <dgm:spPr/>
    </dgm:pt>
    <dgm:pt modelId="{FAF8F005-535B-4B1F-8233-00E62B3B8B06}" type="pres">
      <dgm:prSet presAssocID="{CC86A259-7E16-4715-A36C-35E3239A8789}" presName="node" presStyleLbl="node1" presStyleIdx="1" presStyleCnt="4">
        <dgm:presLayoutVars>
          <dgm:bulletEnabled val="1"/>
        </dgm:presLayoutVars>
      </dgm:prSet>
      <dgm:spPr/>
    </dgm:pt>
    <dgm:pt modelId="{2174C1CD-B52F-4D8E-A31C-86D6D600AC1D}" type="pres">
      <dgm:prSet presAssocID="{C97A952A-C2D8-4416-9166-AB7276621BA7}" presName="sibTrans" presStyleCnt="0"/>
      <dgm:spPr/>
    </dgm:pt>
    <dgm:pt modelId="{8CF06B24-7DD0-440E-AC8E-822F6DBF53DA}" type="pres">
      <dgm:prSet presAssocID="{3A7BC59C-6F18-4E11-993D-D49B205C6422}" presName="node" presStyleLbl="node1" presStyleIdx="2" presStyleCnt="4">
        <dgm:presLayoutVars>
          <dgm:bulletEnabled val="1"/>
        </dgm:presLayoutVars>
      </dgm:prSet>
      <dgm:spPr/>
    </dgm:pt>
    <dgm:pt modelId="{41DE90D5-1755-425C-9E85-2058404B48E5}" type="pres">
      <dgm:prSet presAssocID="{D8CA53EB-F3FA-4BE2-B7EC-D11B6C0FBB53}" presName="sibTrans" presStyleCnt="0"/>
      <dgm:spPr/>
    </dgm:pt>
    <dgm:pt modelId="{21755E99-4507-41A2-A6FE-D8E2A08A6B26}" type="pres">
      <dgm:prSet presAssocID="{2930D124-68DB-4726-9496-EE01AFE675F6}" presName="node" presStyleLbl="node1" presStyleIdx="3" presStyleCnt="4">
        <dgm:presLayoutVars>
          <dgm:bulletEnabled val="1"/>
        </dgm:presLayoutVars>
      </dgm:prSet>
      <dgm:spPr/>
    </dgm:pt>
  </dgm:ptLst>
  <dgm:cxnLst>
    <dgm:cxn modelId="{60F01D01-653E-4B5D-A2EE-AF04B1217699}" srcId="{8414DDAA-6584-4D6E-9D88-14809601FA36}" destId="{A4F9DE90-07FB-4BDE-AE1B-6A7BE6D5BB82}" srcOrd="0" destOrd="0" parTransId="{B4F05856-E119-4E9B-B706-51B7DE9B78B3}" sibTransId="{2445C702-7998-4DA5-9CBC-D08D360CA040}"/>
    <dgm:cxn modelId="{7C145703-5199-44E5-9298-17DF310FCDE1}" type="presOf" srcId="{3A7BC59C-6F18-4E11-993D-D49B205C6422}" destId="{8CF06B24-7DD0-440E-AC8E-822F6DBF53DA}" srcOrd="0" destOrd="0" presId="urn:microsoft.com/office/officeart/2005/8/layout/default"/>
    <dgm:cxn modelId="{5809D31D-B4F4-44E8-8847-A714E644CDC0}" type="presOf" srcId="{A4F9DE90-07FB-4BDE-AE1B-6A7BE6D5BB82}" destId="{A326C731-43EA-4901-9456-803072989388}" srcOrd="0" destOrd="0" presId="urn:microsoft.com/office/officeart/2005/8/layout/default"/>
    <dgm:cxn modelId="{BD602555-78A4-4745-98FD-8465AAE7E253}" type="presOf" srcId="{8414DDAA-6584-4D6E-9D88-14809601FA36}" destId="{BDB16961-EA72-4FD7-A1B1-0FE096126FA8}" srcOrd="0" destOrd="0" presId="urn:microsoft.com/office/officeart/2005/8/layout/default"/>
    <dgm:cxn modelId="{DA790B80-E40E-457C-916B-A4378249EDA0}" srcId="{8414DDAA-6584-4D6E-9D88-14809601FA36}" destId="{3A7BC59C-6F18-4E11-993D-D49B205C6422}" srcOrd="2" destOrd="0" parTransId="{683855C9-30FD-4FEF-9599-86565CA05F26}" sibTransId="{D8CA53EB-F3FA-4BE2-B7EC-D11B6C0FBB53}"/>
    <dgm:cxn modelId="{E118A483-8A51-4925-B459-0492173D82B9}" srcId="{8414DDAA-6584-4D6E-9D88-14809601FA36}" destId="{CC86A259-7E16-4715-A36C-35E3239A8789}" srcOrd="1" destOrd="0" parTransId="{33F40A03-9A96-4D29-9534-FF9332D1EC86}" sibTransId="{C97A952A-C2D8-4416-9166-AB7276621BA7}"/>
    <dgm:cxn modelId="{EF8031A1-155E-4093-949C-325D14293D24}" type="presOf" srcId="{2930D124-68DB-4726-9496-EE01AFE675F6}" destId="{21755E99-4507-41A2-A6FE-D8E2A08A6B26}" srcOrd="0" destOrd="0" presId="urn:microsoft.com/office/officeart/2005/8/layout/default"/>
    <dgm:cxn modelId="{4A247FC0-21DD-450D-96D9-40B6D7E85490}" type="presOf" srcId="{CC86A259-7E16-4715-A36C-35E3239A8789}" destId="{FAF8F005-535B-4B1F-8233-00E62B3B8B06}" srcOrd="0" destOrd="0" presId="urn:microsoft.com/office/officeart/2005/8/layout/default"/>
    <dgm:cxn modelId="{CF3E89C3-F550-4188-8192-EB2FA1578206}" srcId="{8414DDAA-6584-4D6E-9D88-14809601FA36}" destId="{2930D124-68DB-4726-9496-EE01AFE675F6}" srcOrd="3" destOrd="0" parTransId="{5A8BFFAF-67E8-451C-AA18-6AAFB4F74582}" sibTransId="{E5C36998-1B1F-4ECC-90CC-68E266245702}"/>
    <dgm:cxn modelId="{6A8DD520-68FF-4D57-B969-818DACE51D53}" type="presParOf" srcId="{BDB16961-EA72-4FD7-A1B1-0FE096126FA8}" destId="{A326C731-43EA-4901-9456-803072989388}" srcOrd="0" destOrd="0" presId="urn:microsoft.com/office/officeart/2005/8/layout/default"/>
    <dgm:cxn modelId="{D0ED8025-2CA7-49E9-8262-36D4FC9BF040}" type="presParOf" srcId="{BDB16961-EA72-4FD7-A1B1-0FE096126FA8}" destId="{98F09744-536D-492C-BBE1-7AF47A680515}" srcOrd="1" destOrd="0" presId="urn:microsoft.com/office/officeart/2005/8/layout/default"/>
    <dgm:cxn modelId="{B5B7165B-D065-4AEA-9ACE-3D2BE23A2FFA}" type="presParOf" srcId="{BDB16961-EA72-4FD7-A1B1-0FE096126FA8}" destId="{FAF8F005-535B-4B1F-8233-00E62B3B8B06}" srcOrd="2" destOrd="0" presId="urn:microsoft.com/office/officeart/2005/8/layout/default"/>
    <dgm:cxn modelId="{54731E9F-6807-4EA2-B6F3-B07FA726517B}" type="presParOf" srcId="{BDB16961-EA72-4FD7-A1B1-0FE096126FA8}" destId="{2174C1CD-B52F-4D8E-A31C-86D6D600AC1D}" srcOrd="3" destOrd="0" presId="urn:microsoft.com/office/officeart/2005/8/layout/default"/>
    <dgm:cxn modelId="{3E218717-B609-4515-9C75-5F3DA5390F38}" type="presParOf" srcId="{BDB16961-EA72-4FD7-A1B1-0FE096126FA8}" destId="{8CF06B24-7DD0-440E-AC8E-822F6DBF53DA}" srcOrd="4" destOrd="0" presId="urn:microsoft.com/office/officeart/2005/8/layout/default"/>
    <dgm:cxn modelId="{7E223BD8-C493-4313-864E-3B0B4425647C}" type="presParOf" srcId="{BDB16961-EA72-4FD7-A1B1-0FE096126FA8}" destId="{41DE90D5-1755-425C-9E85-2058404B48E5}" srcOrd="5" destOrd="0" presId="urn:microsoft.com/office/officeart/2005/8/layout/default"/>
    <dgm:cxn modelId="{7528A615-55E8-4762-B00D-424EB4411646}" type="presParOf" srcId="{BDB16961-EA72-4FD7-A1B1-0FE096126FA8}" destId="{21755E99-4507-41A2-A6FE-D8E2A08A6B26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1B59DE-F129-44E8-A176-12C8A877DE8C}" type="doc">
      <dgm:prSet loTypeId="urn:microsoft.com/office/officeart/2005/8/layout/process1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77FD1BD1-850E-4238-A910-9931F4CBA879}">
      <dgm:prSet phldrT="[Text]" custT="1"/>
      <dgm:spPr>
        <a:solidFill>
          <a:schemeClr val="tx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</dgm:spPr>
      <dgm:t>
        <a:bodyPr/>
        <a:lstStyle/>
        <a:p>
          <a:r>
            <a:rPr lang="en-GB" sz="2000" dirty="0">
              <a:solidFill>
                <a:schemeClr val="bg1"/>
              </a:solidFill>
              <a:latin typeface="Montserrat" panose="00000500000000000000" pitchFamily="2" charset="0"/>
            </a:rPr>
            <a:t>Prepping for the Start</a:t>
          </a:r>
        </a:p>
      </dgm:t>
    </dgm:pt>
    <dgm:pt modelId="{6A4800EA-B036-411D-9C50-0BDDD7BFC9EC}" type="parTrans" cxnId="{A4F6081C-365F-42D0-87CD-1C0DAA875C93}">
      <dgm:prSet/>
      <dgm:spPr/>
      <dgm:t>
        <a:bodyPr/>
        <a:lstStyle/>
        <a:p>
          <a:endParaRPr lang="en-GB"/>
        </a:p>
      </dgm:t>
    </dgm:pt>
    <dgm:pt modelId="{0DA44AAE-9602-4B9B-9900-5060C6ED8427}" type="sibTrans" cxnId="{A4F6081C-365F-42D0-87CD-1C0DAA875C93}">
      <dgm:prSet/>
      <dgm:spPr/>
      <dgm:t>
        <a:bodyPr/>
        <a:lstStyle/>
        <a:p>
          <a:endParaRPr lang="en-GB"/>
        </a:p>
      </dgm:t>
    </dgm:pt>
    <dgm:pt modelId="{7F594E82-E400-400E-B083-58C2391379A5}">
      <dgm:prSet phldrT="[Text]" custT="1"/>
      <dgm:spPr>
        <a:solidFill>
          <a:schemeClr val="accent3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</dgm:spPr>
      <dgm:t>
        <a:bodyPr/>
        <a:lstStyle/>
        <a:p>
          <a:r>
            <a:rPr lang="en-GB" sz="2000" dirty="0">
              <a:solidFill>
                <a:schemeClr val="bg1"/>
              </a:solidFill>
              <a:latin typeface="Montserrat" panose="00000500000000000000" pitchFamily="2" charset="0"/>
            </a:rPr>
            <a:t>Recognising Inequalities</a:t>
          </a:r>
        </a:p>
      </dgm:t>
    </dgm:pt>
    <dgm:pt modelId="{33FDDCBF-A838-4B91-BB40-5AD7E21821A3}" type="sibTrans" cxnId="{FC285C99-1A79-47AD-9CDF-AAEF645DE448}">
      <dgm:prSet/>
      <dgm:spPr/>
      <dgm:t>
        <a:bodyPr/>
        <a:lstStyle/>
        <a:p>
          <a:endParaRPr lang="en-GB"/>
        </a:p>
      </dgm:t>
    </dgm:pt>
    <dgm:pt modelId="{84F4BAC1-E70A-4D94-9A22-5BCC817CE5CD}" type="parTrans" cxnId="{FC285C99-1A79-47AD-9CDF-AAEF645DE448}">
      <dgm:prSet/>
      <dgm:spPr/>
      <dgm:t>
        <a:bodyPr/>
        <a:lstStyle/>
        <a:p>
          <a:endParaRPr lang="en-GB"/>
        </a:p>
      </dgm:t>
    </dgm:pt>
    <dgm:pt modelId="{4AD8D7BE-DCB9-47A0-9308-4A9375899D7B}" type="pres">
      <dgm:prSet presAssocID="{F81B59DE-F129-44E8-A176-12C8A877DE8C}" presName="Name0" presStyleCnt="0">
        <dgm:presLayoutVars>
          <dgm:dir/>
          <dgm:resizeHandles val="exact"/>
        </dgm:presLayoutVars>
      </dgm:prSet>
      <dgm:spPr/>
    </dgm:pt>
    <dgm:pt modelId="{7914BC44-4F2C-4755-8420-83C160110D35}" type="pres">
      <dgm:prSet presAssocID="{7F594E82-E400-400E-B083-58C2391379A5}" presName="node" presStyleLbl="node1" presStyleIdx="0" presStyleCnt="2" custLinFactNeighborY="1494">
        <dgm:presLayoutVars>
          <dgm:bulletEnabled val="1"/>
        </dgm:presLayoutVars>
      </dgm:prSet>
      <dgm:spPr/>
    </dgm:pt>
    <dgm:pt modelId="{B399A526-EE52-426F-9700-932392E8F846}" type="pres">
      <dgm:prSet presAssocID="{33FDDCBF-A838-4B91-BB40-5AD7E21821A3}" presName="sibTrans" presStyleLbl="sibTrans2D1" presStyleIdx="0" presStyleCnt="1"/>
      <dgm:spPr/>
    </dgm:pt>
    <dgm:pt modelId="{7C9DB295-901B-478E-99E8-D7243E05B3DD}" type="pres">
      <dgm:prSet presAssocID="{33FDDCBF-A838-4B91-BB40-5AD7E21821A3}" presName="connectorText" presStyleLbl="sibTrans2D1" presStyleIdx="0" presStyleCnt="1"/>
      <dgm:spPr/>
    </dgm:pt>
    <dgm:pt modelId="{8D0B8D96-6AA1-4130-83C1-FA774C86FD71}" type="pres">
      <dgm:prSet presAssocID="{77FD1BD1-850E-4238-A910-9931F4CBA879}" presName="node" presStyleLbl="node1" presStyleIdx="1" presStyleCnt="2">
        <dgm:presLayoutVars>
          <dgm:bulletEnabled val="1"/>
        </dgm:presLayoutVars>
      </dgm:prSet>
      <dgm:spPr/>
    </dgm:pt>
  </dgm:ptLst>
  <dgm:cxnLst>
    <dgm:cxn modelId="{7A6E791A-4ED7-4ECB-8035-D46CA9706D38}" type="presOf" srcId="{F81B59DE-F129-44E8-A176-12C8A877DE8C}" destId="{4AD8D7BE-DCB9-47A0-9308-4A9375899D7B}" srcOrd="0" destOrd="0" presId="urn:microsoft.com/office/officeart/2005/8/layout/process1"/>
    <dgm:cxn modelId="{A4F6081C-365F-42D0-87CD-1C0DAA875C93}" srcId="{F81B59DE-F129-44E8-A176-12C8A877DE8C}" destId="{77FD1BD1-850E-4238-A910-9931F4CBA879}" srcOrd="1" destOrd="0" parTransId="{6A4800EA-B036-411D-9C50-0BDDD7BFC9EC}" sibTransId="{0DA44AAE-9602-4B9B-9900-5060C6ED8427}"/>
    <dgm:cxn modelId="{B5D1443C-5C5A-40CC-A531-DE08AE8B223C}" type="presOf" srcId="{77FD1BD1-850E-4238-A910-9931F4CBA879}" destId="{8D0B8D96-6AA1-4130-83C1-FA774C86FD71}" srcOrd="0" destOrd="0" presId="urn:microsoft.com/office/officeart/2005/8/layout/process1"/>
    <dgm:cxn modelId="{DA5F4F49-6C1E-4239-8157-C99EB73F5E5D}" type="presOf" srcId="{33FDDCBF-A838-4B91-BB40-5AD7E21821A3}" destId="{7C9DB295-901B-478E-99E8-D7243E05B3DD}" srcOrd="1" destOrd="0" presId="urn:microsoft.com/office/officeart/2005/8/layout/process1"/>
    <dgm:cxn modelId="{DA2D9983-FBB3-49CD-A3E2-FC9EE057D2DF}" type="presOf" srcId="{7F594E82-E400-400E-B083-58C2391379A5}" destId="{7914BC44-4F2C-4755-8420-83C160110D35}" srcOrd="0" destOrd="0" presId="urn:microsoft.com/office/officeart/2005/8/layout/process1"/>
    <dgm:cxn modelId="{FDE9B196-D81D-47A9-802F-E7A784BE9746}" type="presOf" srcId="{33FDDCBF-A838-4B91-BB40-5AD7E21821A3}" destId="{B399A526-EE52-426F-9700-932392E8F846}" srcOrd="0" destOrd="0" presId="urn:microsoft.com/office/officeart/2005/8/layout/process1"/>
    <dgm:cxn modelId="{FC285C99-1A79-47AD-9CDF-AAEF645DE448}" srcId="{F81B59DE-F129-44E8-A176-12C8A877DE8C}" destId="{7F594E82-E400-400E-B083-58C2391379A5}" srcOrd="0" destOrd="0" parTransId="{84F4BAC1-E70A-4D94-9A22-5BCC817CE5CD}" sibTransId="{33FDDCBF-A838-4B91-BB40-5AD7E21821A3}"/>
    <dgm:cxn modelId="{42D4BA94-D825-48D3-90C0-4B04E3D36CAD}" type="presParOf" srcId="{4AD8D7BE-DCB9-47A0-9308-4A9375899D7B}" destId="{7914BC44-4F2C-4755-8420-83C160110D35}" srcOrd="0" destOrd="0" presId="urn:microsoft.com/office/officeart/2005/8/layout/process1"/>
    <dgm:cxn modelId="{6C53720F-EAD3-4648-BDF1-C0692B495B9A}" type="presParOf" srcId="{4AD8D7BE-DCB9-47A0-9308-4A9375899D7B}" destId="{B399A526-EE52-426F-9700-932392E8F846}" srcOrd="1" destOrd="0" presId="urn:microsoft.com/office/officeart/2005/8/layout/process1"/>
    <dgm:cxn modelId="{18F15EF0-0166-4EFF-B2C1-CE5490112ED5}" type="presParOf" srcId="{B399A526-EE52-426F-9700-932392E8F846}" destId="{7C9DB295-901B-478E-99E8-D7243E05B3DD}" srcOrd="0" destOrd="0" presId="urn:microsoft.com/office/officeart/2005/8/layout/process1"/>
    <dgm:cxn modelId="{27300ABE-0007-49D8-A97B-0DD6F9EFAAA5}" type="presParOf" srcId="{4AD8D7BE-DCB9-47A0-9308-4A9375899D7B}" destId="{8D0B8D96-6AA1-4130-83C1-FA774C86FD71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EBEF40-2C57-495E-A918-8D0B316883F2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03B81555-0D38-45E6-83BE-17D37168BD93}">
      <dgm:prSet custT="1"/>
      <dgm:spPr/>
      <dgm:t>
        <a:bodyPr/>
        <a:lstStyle/>
        <a:p>
          <a:pPr>
            <a:defRPr cap="all"/>
          </a:pPr>
          <a:r>
            <a:rPr lang="en-GB" sz="1600" cap="none" dirty="0">
              <a:latin typeface="Montserrat" panose="00000500000000000000" pitchFamily="2" charset="0"/>
            </a:rPr>
            <a:t>Diversity in creativity</a:t>
          </a:r>
          <a:endParaRPr lang="en-US" sz="1600" cap="none" dirty="0">
            <a:latin typeface="Montserrat" panose="00000500000000000000" pitchFamily="2" charset="0"/>
          </a:endParaRPr>
        </a:p>
      </dgm:t>
    </dgm:pt>
    <dgm:pt modelId="{7CF6E6A8-0472-44E1-985B-9D041BE1391E}" type="parTrans" cxnId="{1308FB16-C62E-48A9-9ADC-82DECF70952A}">
      <dgm:prSet/>
      <dgm:spPr/>
      <dgm:t>
        <a:bodyPr/>
        <a:lstStyle/>
        <a:p>
          <a:endParaRPr lang="en-US"/>
        </a:p>
      </dgm:t>
    </dgm:pt>
    <dgm:pt modelId="{569A5631-1BF4-4C90-AAD7-6763E8D5C3F4}" type="sibTrans" cxnId="{1308FB16-C62E-48A9-9ADC-82DECF70952A}">
      <dgm:prSet/>
      <dgm:spPr/>
      <dgm:t>
        <a:bodyPr/>
        <a:lstStyle/>
        <a:p>
          <a:endParaRPr lang="en-US"/>
        </a:p>
      </dgm:t>
    </dgm:pt>
    <dgm:pt modelId="{48E20C6D-BB4B-4D1C-B487-681961B5824B}">
      <dgm:prSet custT="1"/>
      <dgm:spPr/>
      <dgm:t>
        <a:bodyPr/>
        <a:lstStyle/>
        <a:p>
          <a:pPr>
            <a:defRPr cap="all"/>
          </a:pPr>
          <a:r>
            <a:rPr lang="en-GB" sz="1600" cap="none" dirty="0">
              <a:latin typeface="Montserrat" panose="00000500000000000000" pitchFamily="2" charset="0"/>
            </a:rPr>
            <a:t>Finding common ground for collaborative success</a:t>
          </a:r>
          <a:endParaRPr lang="en-US" sz="1600" cap="none" dirty="0">
            <a:latin typeface="Montserrat" panose="00000500000000000000" pitchFamily="2" charset="0"/>
          </a:endParaRPr>
        </a:p>
      </dgm:t>
    </dgm:pt>
    <dgm:pt modelId="{976D35C1-82A3-4DC4-BC25-532C46E63B65}" type="parTrans" cxnId="{3EA59AE6-351F-4804-ACA0-919B41E7E9FE}">
      <dgm:prSet/>
      <dgm:spPr/>
      <dgm:t>
        <a:bodyPr/>
        <a:lstStyle/>
        <a:p>
          <a:endParaRPr lang="en-US"/>
        </a:p>
      </dgm:t>
    </dgm:pt>
    <dgm:pt modelId="{C1ABF36B-47D3-41FC-83E6-AFEA6F647E2E}" type="sibTrans" cxnId="{3EA59AE6-351F-4804-ACA0-919B41E7E9FE}">
      <dgm:prSet/>
      <dgm:spPr/>
      <dgm:t>
        <a:bodyPr/>
        <a:lstStyle/>
        <a:p>
          <a:endParaRPr lang="en-US"/>
        </a:p>
      </dgm:t>
    </dgm:pt>
    <dgm:pt modelId="{D494FE2F-0BDD-4D8F-8402-D1A3E4856AE6}">
      <dgm:prSet custT="1"/>
      <dgm:spPr/>
      <dgm:t>
        <a:bodyPr/>
        <a:lstStyle/>
        <a:p>
          <a:pPr>
            <a:defRPr cap="all"/>
          </a:pPr>
          <a:r>
            <a:rPr lang="en-GB" sz="1600" cap="none" dirty="0">
              <a:latin typeface="Montserrat" panose="00000500000000000000" pitchFamily="2" charset="0"/>
            </a:rPr>
            <a:t>Foster an atmosphere of mutual respect</a:t>
          </a:r>
          <a:endParaRPr lang="en-US" sz="1600" cap="none" dirty="0">
            <a:latin typeface="Montserrat" panose="00000500000000000000" pitchFamily="2" charset="0"/>
          </a:endParaRPr>
        </a:p>
      </dgm:t>
    </dgm:pt>
    <dgm:pt modelId="{E270E834-63DE-4652-91ED-8DE50647E2A0}" type="parTrans" cxnId="{18BFBA59-C4EA-4D46-B7EC-3EFD8B05C78A}">
      <dgm:prSet/>
      <dgm:spPr/>
      <dgm:t>
        <a:bodyPr/>
        <a:lstStyle/>
        <a:p>
          <a:endParaRPr lang="en-US"/>
        </a:p>
      </dgm:t>
    </dgm:pt>
    <dgm:pt modelId="{64F85D05-76ED-451D-8D50-8BF1E4227F73}" type="sibTrans" cxnId="{18BFBA59-C4EA-4D46-B7EC-3EFD8B05C78A}">
      <dgm:prSet/>
      <dgm:spPr/>
      <dgm:t>
        <a:bodyPr/>
        <a:lstStyle/>
        <a:p>
          <a:endParaRPr lang="en-US"/>
        </a:p>
      </dgm:t>
    </dgm:pt>
    <dgm:pt modelId="{9684CA15-26E4-427D-81C1-869C4BAC1CD3}">
      <dgm:prSet custT="1"/>
      <dgm:spPr/>
      <dgm:t>
        <a:bodyPr/>
        <a:lstStyle/>
        <a:p>
          <a:pPr>
            <a:defRPr cap="all"/>
          </a:pPr>
          <a:r>
            <a:rPr lang="en-GB" sz="1600" cap="none" dirty="0">
              <a:latin typeface="Montserrat" panose="00000500000000000000" pitchFamily="2" charset="0"/>
            </a:rPr>
            <a:t>Trust in the expertise of each collaborator</a:t>
          </a:r>
          <a:endParaRPr lang="en-US" sz="1600" cap="none" dirty="0">
            <a:latin typeface="Montserrat" panose="00000500000000000000" pitchFamily="2" charset="0"/>
          </a:endParaRPr>
        </a:p>
      </dgm:t>
    </dgm:pt>
    <dgm:pt modelId="{A7EB6004-1D97-4C05-8733-62327E5EF40C}" type="parTrans" cxnId="{66496542-FD35-40C4-B7B0-0500B6AEA11C}">
      <dgm:prSet/>
      <dgm:spPr/>
      <dgm:t>
        <a:bodyPr/>
        <a:lstStyle/>
        <a:p>
          <a:endParaRPr lang="en-US"/>
        </a:p>
      </dgm:t>
    </dgm:pt>
    <dgm:pt modelId="{B897AC68-2374-41B5-8707-2DA639ABD20A}" type="sibTrans" cxnId="{66496542-FD35-40C4-B7B0-0500B6AEA11C}">
      <dgm:prSet/>
      <dgm:spPr/>
      <dgm:t>
        <a:bodyPr/>
        <a:lstStyle/>
        <a:p>
          <a:endParaRPr lang="en-US"/>
        </a:p>
      </dgm:t>
    </dgm:pt>
    <dgm:pt modelId="{EDA6C6AB-6A46-4ADD-905C-8BEC2B9F2A1D}">
      <dgm:prSet custT="1"/>
      <dgm:spPr/>
      <dgm:t>
        <a:bodyPr/>
        <a:lstStyle/>
        <a:p>
          <a:pPr>
            <a:defRPr cap="all"/>
          </a:pPr>
          <a:r>
            <a:rPr lang="en-GB" sz="1600" cap="none" dirty="0">
              <a:latin typeface="Montserrat" panose="00000500000000000000" pitchFamily="2" charset="0"/>
            </a:rPr>
            <a:t>Experimentation and creative risk taking</a:t>
          </a:r>
          <a:endParaRPr lang="en-US" sz="1600" cap="none" dirty="0">
            <a:latin typeface="Montserrat" panose="00000500000000000000" pitchFamily="2" charset="0"/>
          </a:endParaRPr>
        </a:p>
      </dgm:t>
    </dgm:pt>
    <dgm:pt modelId="{7841AE70-D53A-481D-A98F-E1C98CFF5A76}" type="parTrans" cxnId="{B418A39D-5E08-4FEA-915E-52B903968FE4}">
      <dgm:prSet/>
      <dgm:spPr/>
      <dgm:t>
        <a:bodyPr/>
        <a:lstStyle/>
        <a:p>
          <a:endParaRPr lang="en-US"/>
        </a:p>
      </dgm:t>
    </dgm:pt>
    <dgm:pt modelId="{DE5D8674-FB70-42FA-B948-2B336E2B57B0}" type="sibTrans" cxnId="{B418A39D-5E08-4FEA-915E-52B903968FE4}">
      <dgm:prSet/>
      <dgm:spPr/>
      <dgm:t>
        <a:bodyPr/>
        <a:lstStyle/>
        <a:p>
          <a:endParaRPr lang="en-US"/>
        </a:p>
      </dgm:t>
    </dgm:pt>
    <dgm:pt modelId="{E7366924-D693-4CA6-ABA4-DBD226A94D37}" type="pres">
      <dgm:prSet presAssocID="{E7EBEF40-2C57-495E-A918-8D0B316883F2}" presName="root" presStyleCnt="0">
        <dgm:presLayoutVars>
          <dgm:dir/>
          <dgm:resizeHandles val="exact"/>
        </dgm:presLayoutVars>
      </dgm:prSet>
      <dgm:spPr/>
    </dgm:pt>
    <dgm:pt modelId="{DEEF8376-A4A5-49A6-9DBE-0169A253D2C4}" type="pres">
      <dgm:prSet presAssocID="{03B81555-0D38-45E6-83BE-17D37168BD93}" presName="compNode" presStyleCnt="0"/>
      <dgm:spPr/>
    </dgm:pt>
    <dgm:pt modelId="{8F65D7AA-3D3B-4F97-96E9-8857A4A7CE1D}" type="pres">
      <dgm:prSet presAssocID="{03B81555-0D38-45E6-83BE-17D37168BD93}" presName="iconBgRect" presStyleLbl="bgShp" presStyleIdx="0" presStyleCnt="5" custLinFactNeighborX="12984" custLinFactNeighborY="4283"/>
      <dgm:spPr>
        <a:solidFill>
          <a:srgbClr val="FFC000"/>
        </a:solidFill>
      </dgm:spPr>
    </dgm:pt>
    <dgm:pt modelId="{B51C8425-24E1-4FBF-B1D6-7F189A59EC1D}" type="pres">
      <dgm:prSet presAssocID="{03B81555-0D38-45E6-83BE-17D37168BD93}" presName="iconRect" presStyleLbl="node1" presStyleIdx="0" presStyleCnt="5" custScaleX="128867" custScaleY="100001" custLinFactNeighborX="23350" custLinFactNeighborY="2434"/>
      <dgm:spPr>
        <a:blipFill>
          <a:blip xmlns:r="http://schemas.openxmlformats.org/officeDocument/2006/relationships" r:embed="rId1"/>
          <a:srcRect/>
          <a:stretch>
            <a:fillRect l="-23000" r="-23000"/>
          </a:stretch>
        </a:blipFill>
        <a:ln>
          <a:noFill/>
        </a:ln>
      </dgm:spPr>
    </dgm:pt>
    <dgm:pt modelId="{49CA5AED-FE26-425F-BDC6-6BB86EE8968D}" type="pres">
      <dgm:prSet presAssocID="{03B81555-0D38-45E6-83BE-17D37168BD93}" presName="spaceRect" presStyleCnt="0"/>
      <dgm:spPr/>
    </dgm:pt>
    <dgm:pt modelId="{2103E8F7-5069-4E5C-BE33-4E9253C7DED9}" type="pres">
      <dgm:prSet presAssocID="{03B81555-0D38-45E6-83BE-17D37168BD93}" presName="textRect" presStyleLbl="revTx" presStyleIdx="0" presStyleCnt="5">
        <dgm:presLayoutVars>
          <dgm:chMax val="1"/>
          <dgm:chPref val="1"/>
        </dgm:presLayoutVars>
      </dgm:prSet>
      <dgm:spPr/>
    </dgm:pt>
    <dgm:pt modelId="{03859258-700B-4487-A4EC-68F66C6D83AE}" type="pres">
      <dgm:prSet presAssocID="{569A5631-1BF4-4C90-AAD7-6763E8D5C3F4}" presName="sibTrans" presStyleCnt="0"/>
      <dgm:spPr/>
    </dgm:pt>
    <dgm:pt modelId="{B8915CE9-5B7A-4237-8459-485812AF9F80}" type="pres">
      <dgm:prSet presAssocID="{48E20C6D-BB4B-4D1C-B487-681961B5824B}" presName="compNode" presStyleCnt="0"/>
      <dgm:spPr/>
    </dgm:pt>
    <dgm:pt modelId="{F0600D58-BCBD-4FCD-81D4-38F9D4ED10B4}" type="pres">
      <dgm:prSet presAssocID="{48E20C6D-BB4B-4D1C-B487-681961B5824B}" presName="iconBgRect" presStyleLbl="bgShp" presStyleIdx="1" presStyleCnt="5" custLinFactNeighborX="3977" custLinFactNeighborY="-3914"/>
      <dgm:spPr>
        <a:solidFill>
          <a:srgbClr val="FFC000"/>
        </a:solidFill>
      </dgm:spPr>
    </dgm:pt>
    <dgm:pt modelId="{48D1B00A-DA7B-4707-BA17-2F8C7CA6A2B6}" type="pres">
      <dgm:prSet presAssocID="{48E20C6D-BB4B-4D1C-B487-681961B5824B}" presName="iconRect" presStyleLbl="node1" presStyleIdx="1" presStyleCnt="5"/>
      <dgm:spPr>
        <a:solidFill>
          <a:srgbClr val="FFC000"/>
        </a:solidFill>
        <a:ln>
          <a:noFill/>
        </a:ln>
      </dgm:spPr>
    </dgm:pt>
    <dgm:pt modelId="{191E0211-6510-4CD6-BAE0-45336108CD25}" type="pres">
      <dgm:prSet presAssocID="{48E20C6D-BB4B-4D1C-B487-681961B5824B}" presName="spaceRect" presStyleCnt="0"/>
      <dgm:spPr/>
    </dgm:pt>
    <dgm:pt modelId="{01417AFA-C90E-4163-8475-BCE502B19259}" type="pres">
      <dgm:prSet presAssocID="{48E20C6D-BB4B-4D1C-B487-681961B5824B}" presName="textRect" presStyleLbl="revTx" presStyleIdx="1" presStyleCnt="5">
        <dgm:presLayoutVars>
          <dgm:chMax val="1"/>
          <dgm:chPref val="1"/>
        </dgm:presLayoutVars>
      </dgm:prSet>
      <dgm:spPr/>
    </dgm:pt>
    <dgm:pt modelId="{675363E6-573B-4DA1-8D2D-5421BFBCA2F2}" type="pres">
      <dgm:prSet presAssocID="{C1ABF36B-47D3-41FC-83E6-AFEA6F647E2E}" presName="sibTrans" presStyleCnt="0"/>
      <dgm:spPr/>
    </dgm:pt>
    <dgm:pt modelId="{B9D2A98F-665D-4836-ACB4-B866F0C8FFFB}" type="pres">
      <dgm:prSet presAssocID="{D494FE2F-0BDD-4D8F-8402-D1A3E4856AE6}" presName="compNode" presStyleCnt="0"/>
      <dgm:spPr/>
    </dgm:pt>
    <dgm:pt modelId="{3136AFD7-EAB5-4452-904B-BB35BA5A1D0F}" type="pres">
      <dgm:prSet presAssocID="{D494FE2F-0BDD-4D8F-8402-D1A3E4856AE6}" presName="iconBgRect" presStyleLbl="bgShp" presStyleIdx="2" presStyleCnt="5" custLinFactNeighborX="0" custLinFactNeighborY="-3914"/>
      <dgm:spPr>
        <a:solidFill>
          <a:srgbClr val="FFC000"/>
        </a:solidFill>
      </dgm:spPr>
    </dgm:pt>
    <dgm:pt modelId="{F72AF983-E65B-4DD0-AEED-44C6C51619FE}" type="pres">
      <dgm:prSet presAssocID="{D494FE2F-0BDD-4D8F-8402-D1A3E4856AE6}" presName="iconRect" presStyleLbl="node1" presStyleIdx="2" presStyleCnt="5"/>
      <dgm:spPr>
        <a:solidFill>
          <a:srgbClr val="FFC000"/>
        </a:solidFill>
        <a:ln>
          <a:noFill/>
        </a:ln>
      </dgm:spPr>
    </dgm:pt>
    <dgm:pt modelId="{74B2BB44-BA34-4A83-9F21-B7E7BD187878}" type="pres">
      <dgm:prSet presAssocID="{D494FE2F-0BDD-4D8F-8402-D1A3E4856AE6}" presName="spaceRect" presStyleCnt="0"/>
      <dgm:spPr/>
    </dgm:pt>
    <dgm:pt modelId="{67B0ADC1-7092-421E-B2E5-CC7EE0F0E8E9}" type="pres">
      <dgm:prSet presAssocID="{D494FE2F-0BDD-4D8F-8402-D1A3E4856AE6}" presName="textRect" presStyleLbl="revTx" presStyleIdx="2" presStyleCnt="5">
        <dgm:presLayoutVars>
          <dgm:chMax val="1"/>
          <dgm:chPref val="1"/>
        </dgm:presLayoutVars>
      </dgm:prSet>
      <dgm:spPr/>
    </dgm:pt>
    <dgm:pt modelId="{C00CC12D-982F-4B97-9237-6F1CB1A71C2B}" type="pres">
      <dgm:prSet presAssocID="{64F85D05-76ED-451D-8D50-8BF1E4227F73}" presName="sibTrans" presStyleCnt="0"/>
      <dgm:spPr/>
    </dgm:pt>
    <dgm:pt modelId="{C2DBDB5D-AEEE-457E-A4BB-4B53B45C3FFC}" type="pres">
      <dgm:prSet presAssocID="{9684CA15-26E4-427D-81C1-869C4BAC1CD3}" presName="compNode" presStyleCnt="0"/>
      <dgm:spPr/>
    </dgm:pt>
    <dgm:pt modelId="{7B679E98-A9B7-4534-8A39-4C4F083CA1FA}" type="pres">
      <dgm:prSet presAssocID="{9684CA15-26E4-427D-81C1-869C4BAC1CD3}" presName="iconBgRect" presStyleLbl="bgShp" presStyleIdx="3" presStyleCnt="5" custLinFactNeighborX="4971" custLinFactNeighborY="-3936"/>
      <dgm:spPr>
        <a:solidFill>
          <a:srgbClr val="FFC000"/>
        </a:solidFill>
      </dgm:spPr>
    </dgm:pt>
    <dgm:pt modelId="{84429E67-5070-4659-B609-26BCD655368C}" type="pres">
      <dgm:prSet presAssocID="{9684CA15-26E4-427D-81C1-869C4BAC1CD3}" presName="iconRect" presStyleLbl="node1" presStyleIdx="3" presStyleCnt="5" custScaleX="78119" custScaleY="113154" custLinFactNeighborX="16542" custLinFactNeighborY="-9865"/>
      <dgm:spPr>
        <a:solidFill>
          <a:srgbClr val="FFC000"/>
        </a:solidFill>
        <a:ln>
          <a:noFill/>
        </a:ln>
      </dgm:spPr>
    </dgm:pt>
    <dgm:pt modelId="{8B1E56A8-4F07-477B-9F39-1C26CCE99E24}" type="pres">
      <dgm:prSet presAssocID="{9684CA15-26E4-427D-81C1-869C4BAC1CD3}" presName="spaceRect" presStyleCnt="0"/>
      <dgm:spPr/>
    </dgm:pt>
    <dgm:pt modelId="{14AF2228-0700-4D58-990D-4CE130B9030D}" type="pres">
      <dgm:prSet presAssocID="{9684CA15-26E4-427D-81C1-869C4BAC1CD3}" presName="textRect" presStyleLbl="revTx" presStyleIdx="3" presStyleCnt="5">
        <dgm:presLayoutVars>
          <dgm:chMax val="1"/>
          <dgm:chPref val="1"/>
        </dgm:presLayoutVars>
      </dgm:prSet>
      <dgm:spPr/>
    </dgm:pt>
    <dgm:pt modelId="{A753C9D9-DCB7-4F26-83D3-4E67E2040B91}" type="pres">
      <dgm:prSet presAssocID="{B897AC68-2374-41B5-8707-2DA639ABD20A}" presName="sibTrans" presStyleCnt="0"/>
      <dgm:spPr/>
    </dgm:pt>
    <dgm:pt modelId="{05E3A051-2381-407B-A1F5-94B9C404237C}" type="pres">
      <dgm:prSet presAssocID="{EDA6C6AB-6A46-4ADD-905C-8BEC2B9F2A1D}" presName="compNode" presStyleCnt="0"/>
      <dgm:spPr/>
    </dgm:pt>
    <dgm:pt modelId="{4E78830B-9296-4EC6-83B1-2F5702739140}" type="pres">
      <dgm:prSet presAssocID="{EDA6C6AB-6A46-4ADD-905C-8BEC2B9F2A1D}" presName="iconBgRect" presStyleLbl="bgShp" presStyleIdx="4" presStyleCnt="5" custLinFactNeighborX="-10938" custLinFactNeighborY="4283"/>
      <dgm:spPr>
        <a:solidFill>
          <a:srgbClr val="FFC000"/>
        </a:solidFill>
      </dgm:spPr>
    </dgm:pt>
    <dgm:pt modelId="{0D936B07-1FA8-4C91-9734-194F0E8F4E66}" type="pres">
      <dgm:prSet presAssocID="{EDA6C6AB-6A46-4ADD-905C-8BEC2B9F2A1D}" presName="iconRect" presStyleLbl="node1" presStyleIdx="4" presStyleCnt="5"/>
      <dgm:spPr>
        <a:solidFill>
          <a:srgbClr val="FFC000"/>
        </a:solidFill>
        <a:ln>
          <a:noFill/>
        </a:ln>
      </dgm:spPr>
    </dgm:pt>
    <dgm:pt modelId="{2445310C-4B47-4E8C-86E3-CB74868F884A}" type="pres">
      <dgm:prSet presAssocID="{EDA6C6AB-6A46-4ADD-905C-8BEC2B9F2A1D}" presName="spaceRect" presStyleCnt="0"/>
      <dgm:spPr/>
    </dgm:pt>
    <dgm:pt modelId="{414F3688-8761-40B4-8ADB-85406A4DFFEB}" type="pres">
      <dgm:prSet presAssocID="{EDA6C6AB-6A46-4ADD-905C-8BEC2B9F2A1D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1308FB16-C62E-48A9-9ADC-82DECF70952A}" srcId="{E7EBEF40-2C57-495E-A918-8D0B316883F2}" destId="{03B81555-0D38-45E6-83BE-17D37168BD93}" srcOrd="0" destOrd="0" parTransId="{7CF6E6A8-0472-44E1-985B-9D041BE1391E}" sibTransId="{569A5631-1BF4-4C90-AAD7-6763E8D5C3F4}"/>
    <dgm:cxn modelId="{9137115B-57FC-4FA2-8EE2-15C021EDF512}" type="presOf" srcId="{03B81555-0D38-45E6-83BE-17D37168BD93}" destId="{2103E8F7-5069-4E5C-BE33-4E9253C7DED9}" srcOrd="0" destOrd="0" presId="urn:microsoft.com/office/officeart/2018/5/layout/IconCircleLabelList"/>
    <dgm:cxn modelId="{66496542-FD35-40C4-B7B0-0500B6AEA11C}" srcId="{E7EBEF40-2C57-495E-A918-8D0B316883F2}" destId="{9684CA15-26E4-427D-81C1-869C4BAC1CD3}" srcOrd="3" destOrd="0" parTransId="{A7EB6004-1D97-4C05-8733-62327E5EF40C}" sibTransId="{B897AC68-2374-41B5-8707-2DA639ABD20A}"/>
    <dgm:cxn modelId="{E13CE977-94ED-4AAE-A295-334F6F69A108}" type="presOf" srcId="{E7EBEF40-2C57-495E-A918-8D0B316883F2}" destId="{E7366924-D693-4CA6-ABA4-DBD226A94D37}" srcOrd="0" destOrd="0" presId="urn:microsoft.com/office/officeart/2018/5/layout/IconCircleLabelList"/>
    <dgm:cxn modelId="{18BFBA59-C4EA-4D46-B7EC-3EFD8B05C78A}" srcId="{E7EBEF40-2C57-495E-A918-8D0B316883F2}" destId="{D494FE2F-0BDD-4D8F-8402-D1A3E4856AE6}" srcOrd="2" destOrd="0" parTransId="{E270E834-63DE-4652-91ED-8DE50647E2A0}" sibTransId="{64F85D05-76ED-451D-8D50-8BF1E4227F73}"/>
    <dgm:cxn modelId="{E9CB8D84-0F3B-4270-B44B-2148F5FD572F}" type="presOf" srcId="{EDA6C6AB-6A46-4ADD-905C-8BEC2B9F2A1D}" destId="{414F3688-8761-40B4-8ADB-85406A4DFFEB}" srcOrd="0" destOrd="0" presId="urn:microsoft.com/office/officeart/2018/5/layout/IconCircleLabelList"/>
    <dgm:cxn modelId="{B418A39D-5E08-4FEA-915E-52B903968FE4}" srcId="{E7EBEF40-2C57-495E-A918-8D0B316883F2}" destId="{EDA6C6AB-6A46-4ADD-905C-8BEC2B9F2A1D}" srcOrd="4" destOrd="0" parTransId="{7841AE70-D53A-481D-A98F-E1C98CFF5A76}" sibTransId="{DE5D8674-FB70-42FA-B948-2B336E2B57B0}"/>
    <dgm:cxn modelId="{8B97DEAF-ACBA-47FD-807A-AEB17E686765}" type="presOf" srcId="{D494FE2F-0BDD-4D8F-8402-D1A3E4856AE6}" destId="{67B0ADC1-7092-421E-B2E5-CC7EE0F0E8E9}" srcOrd="0" destOrd="0" presId="urn:microsoft.com/office/officeart/2018/5/layout/IconCircleLabelList"/>
    <dgm:cxn modelId="{0C94A5E2-317B-4953-8EB5-38300165A1B6}" type="presOf" srcId="{48E20C6D-BB4B-4D1C-B487-681961B5824B}" destId="{01417AFA-C90E-4163-8475-BCE502B19259}" srcOrd="0" destOrd="0" presId="urn:microsoft.com/office/officeart/2018/5/layout/IconCircleLabelList"/>
    <dgm:cxn modelId="{3EA59AE6-351F-4804-ACA0-919B41E7E9FE}" srcId="{E7EBEF40-2C57-495E-A918-8D0B316883F2}" destId="{48E20C6D-BB4B-4D1C-B487-681961B5824B}" srcOrd="1" destOrd="0" parTransId="{976D35C1-82A3-4DC4-BC25-532C46E63B65}" sibTransId="{C1ABF36B-47D3-41FC-83E6-AFEA6F647E2E}"/>
    <dgm:cxn modelId="{0AAC8EFE-5C4D-4B22-9D19-B06FC9AB831B}" type="presOf" srcId="{9684CA15-26E4-427D-81C1-869C4BAC1CD3}" destId="{14AF2228-0700-4D58-990D-4CE130B9030D}" srcOrd="0" destOrd="0" presId="urn:microsoft.com/office/officeart/2018/5/layout/IconCircleLabelList"/>
    <dgm:cxn modelId="{648BC47A-CEB5-45A2-A290-D9FB72709A9C}" type="presParOf" srcId="{E7366924-D693-4CA6-ABA4-DBD226A94D37}" destId="{DEEF8376-A4A5-49A6-9DBE-0169A253D2C4}" srcOrd="0" destOrd="0" presId="urn:microsoft.com/office/officeart/2018/5/layout/IconCircleLabelList"/>
    <dgm:cxn modelId="{F9CA8A50-C291-4DAB-9A29-90E243331750}" type="presParOf" srcId="{DEEF8376-A4A5-49A6-9DBE-0169A253D2C4}" destId="{8F65D7AA-3D3B-4F97-96E9-8857A4A7CE1D}" srcOrd="0" destOrd="0" presId="urn:microsoft.com/office/officeart/2018/5/layout/IconCircleLabelList"/>
    <dgm:cxn modelId="{43106617-7B1F-4362-AB0C-D5D65D18A0A1}" type="presParOf" srcId="{DEEF8376-A4A5-49A6-9DBE-0169A253D2C4}" destId="{B51C8425-24E1-4FBF-B1D6-7F189A59EC1D}" srcOrd="1" destOrd="0" presId="urn:microsoft.com/office/officeart/2018/5/layout/IconCircleLabelList"/>
    <dgm:cxn modelId="{1C37DC56-ABBD-4C60-BC7F-44E41CE21F83}" type="presParOf" srcId="{DEEF8376-A4A5-49A6-9DBE-0169A253D2C4}" destId="{49CA5AED-FE26-425F-BDC6-6BB86EE8968D}" srcOrd="2" destOrd="0" presId="urn:microsoft.com/office/officeart/2018/5/layout/IconCircleLabelList"/>
    <dgm:cxn modelId="{745CEDDC-A698-4C3B-A85E-CBFD0D12C84F}" type="presParOf" srcId="{DEEF8376-A4A5-49A6-9DBE-0169A253D2C4}" destId="{2103E8F7-5069-4E5C-BE33-4E9253C7DED9}" srcOrd="3" destOrd="0" presId="urn:microsoft.com/office/officeart/2018/5/layout/IconCircleLabelList"/>
    <dgm:cxn modelId="{F7FEA2FC-44F4-404B-BA5C-5760930E4466}" type="presParOf" srcId="{E7366924-D693-4CA6-ABA4-DBD226A94D37}" destId="{03859258-700B-4487-A4EC-68F66C6D83AE}" srcOrd="1" destOrd="0" presId="urn:microsoft.com/office/officeart/2018/5/layout/IconCircleLabelList"/>
    <dgm:cxn modelId="{4597982D-273E-4E98-8C5F-108FDD68DA47}" type="presParOf" srcId="{E7366924-D693-4CA6-ABA4-DBD226A94D37}" destId="{B8915CE9-5B7A-4237-8459-485812AF9F80}" srcOrd="2" destOrd="0" presId="urn:microsoft.com/office/officeart/2018/5/layout/IconCircleLabelList"/>
    <dgm:cxn modelId="{9583897E-029E-4E63-AE93-4E2BEE006898}" type="presParOf" srcId="{B8915CE9-5B7A-4237-8459-485812AF9F80}" destId="{F0600D58-BCBD-4FCD-81D4-38F9D4ED10B4}" srcOrd="0" destOrd="0" presId="urn:microsoft.com/office/officeart/2018/5/layout/IconCircleLabelList"/>
    <dgm:cxn modelId="{B3D34311-16A6-4BF3-8029-608E38FA268F}" type="presParOf" srcId="{B8915CE9-5B7A-4237-8459-485812AF9F80}" destId="{48D1B00A-DA7B-4707-BA17-2F8C7CA6A2B6}" srcOrd="1" destOrd="0" presId="urn:microsoft.com/office/officeart/2018/5/layout/IconCircleLabelList"/>
    <dgm:cxn modelId="{04AA33FE-0C11-476E-B284-5A098D8E99AB}" type="presParOf" srcId="{B8915CE9-5B7A-4237-8459-485812AF9F80}" destId="{191E0211-6510-4CD6-BAE0-45336108CD25}" srcOrd="2" destOrd="0" presId="urn:microsoft.com/office/officeart/2018/5/layout/IconCircleLabelList"/>
    <dgm:cxn modelId="{D76CE223-8CFC-440E-82E7-EEDEA1182547}" type="presParOf" srcId="{B8915CE9-5B7A-4237-8459-485812AF9F80}" destId="{01417AFA-C90E-4163-8475-BCE502B19259}" srcOrd="3" destOrd="0" presId="urn:microsoft.com/office/officeart/2018/5/layout/IconCircleLabelList"/>
    <dgm:cxn modelId="{54A1A700-1D65-418D-927A-3CC1ED564FF9}" type="presParOf" srcId="{E7366924-D693-4CA6-ABA4-DBD226A94D37}" destId="{675363E6-573B-4DA1-8D2D-5421BFBCA2F2}" srcOrd="3" destOrd="0" presId="urn:microsoft.com/office/officeart/2018/5/layout/IconCircleLabelList"/>
    <dgm:cxn modelId="{11C0E4B7-A2A5-41DF-863D-1AD458FBEFFF}" type="presParOf" srcId="{E7366924-D693-4CA6-ABA4-DBD226A94D37}" destId="{B9D2A98F-665D-4836-ACB4-B866F0C8FFFB}" srcOrd="4" destOrd="0" presId="urn:microsoft.com/office/officeart/2018/5/layout/IconCircleLabelList"/>
    <dgm:cxn modelId="{220DE05B-BC3B-4252-8D75-FB8187BD87D4}" type="presParOf" srcId="{B9D2A98F-665D-4836-ACB4-B866F0C8FFFB}" destId="{3136AFD7-EAB5-4452-904B-BB35BA5A1D0F}" srcOrd="0" destOrd="0" presId="urn:microsoft.com/office/officeart/2018/5/layout/IconCircleLabelList"/>
    <dgm:cxn modelId="{8B050145-979E-40BF-9707-6F8FF7EAF123}" type="presParOf" srcId="{B9D2A98F-665D-4836-ACB4-B866F0C8FFFB}" destId="{F72AF983-E65B-4DD0-AEED-44C6C51619FE}" srcOrd="1" destOrd="0" presId="urn:microsoft.com/office/officeart/2018/5/layout/IconCircleLabelList"/>
    <dgm:cxn modelId="{DB126762-C64F-475A-89BC-D685E77D77A1}" type="presParOf" srcId="{B9D2A98F-665D-4836-ACB4-B866F0C8FFFB}" destId="{74B2BB44-BA34-4A83-9F21-B7E7BD187878}" srcOrd="2" destOrd="0" presId="urn:microsoft.com/office/officeart/2018/5/layout/IconCircleLabelList"/>
    <dgm:cxn modelId="{15A4F4F9-2EF4-4192-AFE7-4D60B6E01444}" type="presParOf" srcId="{B9D2A98F-665D-4836-ACB4-B866F0C8FFFB}" destId="{67B0ADC1-7092-421E-B2E5-CC7EE0F0E8E9}" srcOrd="3" destOrd="0" presId="urn:microsoft.com/office/officeart/2018/5/layout/IconCircleLabelList"/>
    <dgm:cxn modelId="{EACA8195-D239-43E8-ADD0-192A3C7E6BEB}" type="presParOf" srcId="{E7366924-D693-4CA6-ABA4-DBD226A94D37}" destId="{C00CC12D-982F-4B97-9237-6F1CB1A71C2B}" srcOrd="5" destOrd="0" presId="urn:microsoft.com/office/officeart/2018/5/layout/IconCircleLabelList"/>
    <dgm:cxn modelId="{8F182208-A07E-49A2-87FD-EC20CD28D87C}" type="presParOf" srcId="{E7366924-D693-4CA6-ABA4-DBD226A94D37}" destId="{C2DBDB5D-AEEE-457E-A4BB-4B53B45C3FFC}" srcOrd="6" destOrd="0" presId="urn:microsoft.com/office/officeart/2018/5/layout/IconCircleLabelList"/>
    <dgm:cxn modelId="{9A25C0A3-0A09-47BF-B1AA-3B8346CA64E6}" type="presParOf" srcId="{C2DBDB5D-AEEE-457E-A4BB-4B53B45C3FFC}" destId="{7B679E98-A9B7-4534-8A39-4C4F083CA1FA}" srcOrd="0" destOrd="0" presId="urn:microsoft.com/office/officeart/2018/5/layout/IconCircleLabelList"/>
    <dgm:cxn modelId="{F05C7D60-FB56-4A45-9E50-C01856BE846F}" type="presParOf" srcId="{C2DBDB5D-AEEE-457E-A4BB-4B53B45C3FFC}" destId="{84429E67-5070-4659-B609-26BCD655368C}" srcOrd="1" destOrd="0" presId="urn:microsoft.com/office/officeart/2018/5/layout/IconCircleLabelList"/>
    <dgm:cxn modelId="{D98BAEF7-E05A-4E86-8F04-71D639850C38}" type="presParOf" srcId="{C2DBDB5D-AEEE-457E-A4BB-4B53B45C3FFC}" destId="{8B1E56A8-4F07-477B-9F39-1C26CCE99E24}" srcOrd="2" destOrd="0" presId="urn:microsoft.com/office/officeart/2018/5/layout/IconCircleLabelList"/>
    <dgm:cxn modelId="{147E7AEB-FC5C-43EA-84E9-8E3AC47AC038}" type="presParOf" srcId="{C2DBDB5D-AEEE-457E-A4BB-4B53B45C3FFC}" destId="{14AF2228-0700-4D58-990D-4CE130B9030D}" srcOrd="3" destOrd="0" presId="urn:microsoft.com/office/officeart/2018/5/layout/IconCircleLabelList"/>
    <dgm:cxn modelId="{CA5D14B7-1E54-4D45-81F9-C3E3123322C6}" type="presParOf" srcId="{E7366924-D693-4CA6-ABA4-DBD226A94D37}" destId="{A753C9D9-DCB7-4F26-83D3-4E67E2040B91}" srcOrd="7" destOrd="0" presId="urn:microsoft.com/office/officeart/2018/5/layout/IconCircleLabelList"/>
    <dgm:cxn modelId="{4A7DE044-4F1E-44DE-9D7E-1358FC0DD0A0}" type="presParOf" srcId="{E7366924-D693-4CA6-ABA4-DBD226A94D37}" destId="{05E3A051-2381-407B-A1F5-94B9C404237C}" srcOrd="8" destOrd="0" presId="urn:microsoft.com/office/officeart/2018/5/layout/IconCircleLabelList"/>
    <dgm:cxn modelId="{91805DE9-6564-4068-964F-77406E507E32}" type="presParOf" srcId="{05E3A051-2381-407B-A1F5-94B9C404237C}" destId="{4E78830B-9296-4EC6-83B1-2F5702739140}" srcOrd="0" destOrd="0" presId="urn:microsoft.com/office/officeart/2018/5/layout/IconCircleLabelList"/>
    <dgm:cxn modelId="{007B8A31-8B82-48A2-9747-02CB41187009}" type="presParOf" srcId="{05E3A051-2381-407B-A1F5-94B9C404237C}" destId="{0D936B07-1FA8-4C91-9734-194F0E8F4E66}" srcOrd="1" destOrd="0" presId="urn:microsoft.com/office/officeart/2018/5/layout/IconCircleLabelList"/>
    <dgm:cxn modelId="{6A304DF7-E8E7-4324-82D4-01D31962BB73}" type="presParOf" srcId="{05E3A051-2381-407B-A1F5-94B9C404237C}" destId="{2445310C-4B47-4E8C-86E3-CB74868F884A}" srcOrd="2" destOrd="0" presId="urn:microsoft.com/office/officeart/2018/5/layout/IconCircleLabelList"/>
    <dgm:cxn modelId="{F53A1538-B18E-436B-8F6A-A245899F0E77}" type="presParOf" srcId="{05E3A051-2381-407B-A1F5-94B9C404237C}" destId="{414F3688-8761-40B4-8ADB-85406A4DFFE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25797DC-1B7B-4C25-8D16-900D034959BD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1D77872-E648-4007-833A-9C3E24D457B1}">
      <dgm:prSet phldrT="[Text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GB" b="1" dirty="0">
              <a:solidFill>
                <a:schemeClr val="bg1"/>
              </a:solidFill>
              <a:latin typeface="Montserrat" panose="00000500000000000000" pitchFamily="2" charset="0"/>
            </a:rPr>
            <a:t>Steps to create fair collaborations</a:t>
          </a:r>
        </a:p>
      </dgm:t>
    </dgm:pt>
    <dgm:pt modelId="{BEC9BD49-6E73-4E99-B810-D869C8201210}" type="parTrans" cxnId="{4636BFD5-9C59-4D3F-BF7B-3AAA425311DF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6476A26C-2732-4BB9-82B6-22D735FD67F7}" type="sibTrans" cxnId="{4636BFD5-9C59-4D3F-BF7B-3AAA425311DF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2D99E3A1-79F2-4256-9B16-1F59E81147FC}">
      <dgm:prSet phldrT="[Text]"/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en-GB" dirty="0">
              <a:solidFill>
                <a:schemeClr val="bg1"/>
              </a:solidFill>
              <a:latin typeface="Montserrat" panose="00000500000000000000" pitchFamily="2" charset="0"/>
            </a:rPr>
            <a:t>Clear financial plans</a:t>
          </a:r>
        </a:p>
      </dgm:t>
    </dgm:pt>
    <dgm:pt modelId="{132A821C-E58A-4EDB-9545-6656D2973CFD}" type="parTrans" cxnId="{156C4ED0-7547-4FCF-ADFF-D647171AACC6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76CEEA47-490D-4877-BD41-839BC058BE94}" type="sibTrans" cxnId="{156C4ED0-7547-4FCF-ADFF-D647171AACC6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B421867C-F5A4-4434-84A4-2EB61FE66C29}">
      <dgm:prSet phldrT="[Text]" custT="1"/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en-GB" sz="1400" dirty="0">
              <a:solidFill>
                <a:schemeClr val="bg1"/>
              </a:solidFill>
              <a:latin typeface="Montserrat" panose="00000500000000000000" pitchFamily="2" charset="0"/>
            </a:rPr>
            <a:t>Set clear expectations </a:t>
          </a:r>
        </a:p>
      </dgm:t>
    </dgm:pt>
    <dgm:pt modelId="{B939E565-DF43-4AF7-9B8E-3ED9056915AC}" type="parTrans" cxnId="{4FFFA38D-9E9B-464D-8925-F133DD353923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EEB32AB3-2C80-4684-8473-14CDBDE11338}" type="sibTrans" cxnId="{4FFFA38D-9E9B-464D-8925-F133DD353923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D5F15060-2085-4E17-B423-C43EFA467344}">
      <dgm:prSet phldrT="[Text]" custT="1"/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en-GB" sz="1400" dirty="0">
              <a:solidFill>
                <a:schemeClr val="bg1"/>
              </a:solidFill>
              <a:latin typeface="Montserrat" panose="00000500000000000000" pitchFamily="2" charset="0"/>
            </a:rPr>
            <a:t>Be ready to adapt</a:t>
          </a:r>
        </a:p>
      </dgm:t>
    </dgm:pt>
    <dgm:pt modelId="{63E22319-6E8B-4DB8-A5BA-301CEC273A93}" type="parTrans" cxnId="{ECC8EFF6-CD4A-458A-9C5B-B19A9996C80E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C3892385-A387-4B40-9040-CE881346F2CA}" type="sibTrans" cxnId="{ECC8EFF6-CD4A-458A-9C5B-B19A9996C80E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6BF43A4D-EC86-4C95-8EE2-72B0AEA82250}">
      <dgm:prSet phldrT="[Text]"/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en-GB" dirty="0">
              <a:solidFill>
                <a:schemeClr val="bg1"/>
              </a:solidFill>
              <a:latin typeface="Montserrat" panose="00000500000000000000" pitchFamily="2" charset="0"/>
            </a:rPr>
            <a:t>Build mutual respect</a:t>
          </a:r>
        </a:p>
      </dgm:t>
    </dgm:pt>
    <dgm:pt modelId="{80EA703E-6372-428C-8B6A-4253A889F7DC}" type="parTrans" cxnId="{641BB510-7DB2-4661-87AC-B85795D5B085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8B983AD4-6BD5-4110-B4B6-6AE0B4617459}" type="sibTrans" cxnId="{641BB510-7DB2-4661-87AC-B85795D5B085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D416BB6E-3E74-4BB9-929E-D7FA499B3576}">
      <dgm:prSet/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en-GB" dirty="0">
              <a:solidFill>
                <a:schemeClr val="bg1"/>
              </a:solidFill>
              <a:latin typeface="Montserrat" panose="00000500000000000000" pitchFamily="2" charset="0"/>
            </a:rPr>
            <a:t>Recognise everyone’s contribution</a:t>
          </a:r>
        </a:p>
      </dgm:t>
    </dgm:pt>
    <dgm:pt modelId="{8485A37B-740C-486D-BD15-9FAAE7BA8817}" type="parTrans" cxnId="{FA247332-6AA8-48CD-BCC1-123BF209A49B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80F29A37-85BA-423E-ACCF-57086DC5B21F}" type="sibTrans" cxnId="{FA247332-6AA8-48CD-BCC1-123BF209A49B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80BC0A21-F693-4D55-9248-4A4E51F84855}" type="pres">
      <dgm:prSet presAssocID="{D25797DC-1B7B-4C25-8D16-900D034959B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47416D2-38AC-4CC6-B199-1954C7E7ED4E}" type="pres">
      <dgm:prSet presAssocID="{B1D77872-E648-4007-833A-9C3E24D457B1}" presName="centerShape" presStyleLbl="node0" presStyleIdx="0" presStyleCnt="1"/>
      <dgm:spPr/>
    </dgm:pt>
    <dgm:pt modelId="{590F0025-7511-49A5-A3E0-4B41357EE44E}" type="pres">
      <dgm:prSet presAssocID="{2D99E3A1-79F2-4256-9B16-1F59E81147FC}" presName="node" presStyleLbl="node1" presStyleIdx="0" presStyleCnt="5">
        <dgm:presLayoutVars>
          <dgm:bulletEnabled val="1"/>
        </dgm:presLayoutVars>
      </dgm:prSet>
      <dgm:spPr/>
    </dgm:pt>
    <dgm:pt modelId="{29B6B8C5-0010-4238-9292-8F1EEE0F3F90}" type="pres">
      <dgm:prSet presAssocID="{2D99E3A1-79F2-4256-9B16-1F59E81147FC}" presName="dummy" presStyleCnt="0"/>
      <dgm:spPr/>
    </dgm:pt>
    <dgm:pt modelId="{1921174F-EEF9-40DC-97EE-AD89D188FF32}" type="pres">
      <dgm:prSet presAssocID="{76CEEA47-490D-4877-BD41-839BC058BE94}" presName="sibTrans" presStyleLbl="sibTrans2D1" presStyleIdx="0" presStyleCnt="5"/>
      <dgm:spPr/>
    </dgm:pt>
    <dgm:pt modelId="{FF0E30D2-2E23-4F06-A388-553055BE36B4}" type="pres">
      <dgm:prSet presAssocID="{D416BB6E-3E74-4BB9-929E-D7FA499B3576}" presName="node" presStyleLbl="node1" presStyleIdx="1" presStyleCnt="5">
        <dgm:presLayoutVars>
          <dgm:bulletEnabled val="1"/>
        </dgm:presLayoutVars>
      </dgm:prSet>
      <dgm:spPr/>
    </dgm:pt>
    <dgm:pt modelId="{4DE9625E-F706-4E51-895C-E08A1F487ADA}" type="pres">
      <dgm:prSet presAssocID="{D416BB6E-3E74-4BB9-929E-D7FA499B3576}" presName="dummy" presStyleCnt="0"/>
      <dgm:spPr/>
    </dgm:pt>
    <dgm:pt modelId="{68D6B7BB-8743-4015-B21E-E766F3975A94}" type="pres">
      <dgm:prSet presAssocID="{80F29A37-85BA-423E-ACCF-57086DC5B21F}" presName="sibTrans" presStyleLbl="sibTrans2D1" presStyleIdx="1" presStyleCnt="5"/>
      <dgm:spPr/>
    </dgm:pt>
    <dgm:pt modelId="{7CBA2966-5D48-464F-88F9-A7363118E5FB}" type="pres">
      <dgm:prSet presAssocID="{B421867C-F5A4-4434-84A4-2EB61FE66C29}" presName="node" presStyleLbl="node1" presStyleIdx="2" presStyleCnt="5">
        <dgm:presLayoutVars>
          <dgm:bulletEnabled val="1"/>
        </dgm:presLayoutVars>
      </dgm:prSet>
      <dgm:spPr/>
    </dgm:pt>
    <dgm:pt modelId="{B8B9299C-666B-4E8F-8471-21AD815C2EAC}" type="pres">
      <dgm:prSet presAssocID="{B421867C-F5A4-4434-84A4-2EB61FE66C29}" presName="dummy" presStyleCnt="0"/>
      <dgm:spPr/>
    </dgm:pt>
    <dgm:pt modelId="{352B5A96-9990-4E0D-8F7B-E999B4C2F042}" type="pres">
      <dgm:prSet presAssocID="{EEB32AB3-2C80-4684-8473-14CDBDE11338}" presName="sibTrans" presStyleLbl="sibTrans2D1" presStyleIdx="2" presStyleCnt="5"/>
      <dgm:spPr/>
    </dgm:pt>
    <dgm:pt modelId="{FC8EDB69-E14C-4954-B2C6-A9DCA9A9FD69}" type="pres">
      <dgm:prSet presAssocID="{D5F15060-2085-4E17-B423-C43EFA467344}" presName="node" presStyleLbl="node1" presStyleIdx="3" presStyleCnt="5">
        <dgm:presLayoutVars>
          <dgm:bulletEnabled val="1"/>
        </dgm:presLayoutVars>
      </dgm:prSet>
      <dgm:spPr/>
    </dgm:pt>
    <dgm:pt modelId="{6AF66FEF-B83B-4322-8E4A-9104CFC407E4}" type="pres">
      <dgm:prSet presAssocID="{D5F15060-2085-4E17-B423-C43EFA467344}" presName="dummy" presStyleCnt="0"/>
      <dgm:spPr/>
    </dgm:pt>
    <dgm:pt modelId="{08E02395-A0FA-4DA6-9FE4-8BD5D6CEFFFC}" type="pres">
      <dgm:prSet presAssocID="{C3892385-A387-4B40-9040-CE881346F2CA}" presName="sibTrans" presStyleLbl="sibTrans2D1" presStyleIdx="3" presStyleCnt="5"/>
      <dgm:spPr/>
    </dgm:pt>
    <dgm:pt modelId="{E1658CCF-D078-4D79-B1AB-85A9BF2F2EA1}" type="pres">
      <dgm:prSet presAssocID="{6BF43A4D-EC86-4C95-8EE2-72B0AEA82250}" presName="node" presStyleLbl="node1" presStyleIdx="4" presStyleCnt="5">
        <dgm:presLayoutVars>
          <dgm:bulletEnabled val="1"/>
        </dgm:presLayoutVars>
      </dgm:prSet>
      <dgm:spPr/>
    </dgm:pt>
    <dgm:pt modelId="{F496EF4A-5496-4C0F-8B57-43AD7E98FD1E}" type="pres">
      <dgm:prSet presAssocID="{6BF43A4D-EC86-4C95-8EE2-72B0AEA82250}" presName="dummy" presStyleCnt="0"/>
      <dgm:spPr/>
    </dgm:pt>
    <dgm:pt modelId="{3CAFC003-56F8-482F-92D0-F3B473D44A46}" type="pres">
      <dgm:prSet presAssocID="{8B983AD4-6BD5-4110-B4B6-6AE0B4617459}" presName="sibTrans" presStyleLbl="sibTrans2D1" presStyleIdx="4" presStyleCnt="5"/>
      <dgm:spPr/>
    </dgm:pt>
  </dgm:ptLst>
  <dgm:cxnLst>
    <dgm:cxn modelId="{FE585002-2BAF-41E4-8493-435E176ABFFF}" type="presOf" srcId="{80F29A37-85BA-423E-ACCF-57086DC5B21F}" destId="{68D6B7BB-8743-4015-B21E-E766F3975A94}" srcOrd="0" destOrd="0" presId="urn:microsoft.com/office/officeart/2005/8/layout/radial6"/>
    <dgm:cxn modelId="{840D880C-DACE-457D-926A-FF55E3957920}" type="presOf" srcId="{2D99E3A1-79F2-4256-9B16-1F59E81147FC}" destId="{590F0025-7511-49A5-A3E0-4B41357EE44E}" srcOrd="0" destOrd="0" presId="urn:microsoft.com/office/officeart/2005/8/layout/radial6"/>
    <dgm:cxn modelId="{641BB510-7DB2-4661-87AC-B85795D5B085}" srcId="{B1D77872-E648-4007-833A-9C3E24D457B1}" destId="{6BF43A4D-EC86-4C95-8EE2-72B0AEA82250}" srcOrd="4" destOrd="0" parTransId="{80EA703E-6372-428C-8B6A-4253A889F7DC}" sibTransId="{8B983AD4-6BD5-4110-B4B6-6AE0B4617459}"/>
    <dgm:cxn modelId="{FA247332-6AA8-48CD-BCC1-123BF209A49B}" srcId="{B1D77872-E648-4007-833A-9C3E24D457B1}" destId="{D416BB6E-3E74-4BB9-929E-D7FA499B3576}" srcOrd="1" destOrd="0" parTransId="{8485A37B-740C-486D-BD15-9FAAE7BA8817}" sibTransId="{80F29A37-85BA-423E-ACCF-57086DC5B21F}"/>
    <dgm:cxn modelId="{DB5E5235-E063-4B69-B778-02502D58507E}" type="presOf" srcId="{D416BB6E-3E74-4BB9-929E-D7FA499B3576}" destId="{FF0E30D2-2E23-4F06-A388-553055BE36B4}" srcOrd="0" destOrd="0" presId="urn:microsoft.com/office/officeart/2005/8/layout/radial6"/>
    <dgm:cxn modelId="{F4BAD037-3A10-4936-89A5-BD13895214BF}" type="presOf" srcId="{C3892385-A387-4B40-9040-CE881346F2CA}" destId="{08E02395-A0FA-4DA6-9FE4-8BD5D6CEFFFC}" srcOrd="0" destOrd="0" presId="urn:microsoft.com/office/officeart/2005/8/layout/radial6"/>
    <dgm:cxn modelId="{76893E5E-FEF9-41AF-94AD-F7F338DF9980}" type="presOf" srcId="{6BF43A4D-EC86-4C95-8EE2-72B0AEA82250}" destId="{E1658CCF-D078-4D79-B1AB-85A9BF2F2EA1}" srcOrd="0" destOrd="0" presId="urn:microsoft.com/office/officeart/2005/8/layout/radial6"/>
    <dgm:cxn modelId="{50934F5E-83AF-446E-8663-D7E8AEF2FB6A}" type="presOf" srcId="{B421867C-F5A4-4434-84A4-2EB61FE66C29}" destId="{7CBA2966-5D48-464F-88F9-A7363118E5FB}" srcOrd="0" destOrd="0" presId="urn:microsoft.com/office/officeart/2005/8/layout/radial6"/>
    <dgm:cxn modelId="{40B8D56F-217D-4DDC-B088-FB19D0965785}" type="presOf" srcId="{B1D77872-E648-4007-833A-9C3E24D457B1}" destId="{547416D2-38AC-4CC6-B199-1954C7E7ED4E}" srcOrd="0" destOrd="0" presId="urn:microsoft.com/office/officeart/2005/8/layout/radial6"/>
    <dgm:cxn modelId="{623C5985-BE70-4FC6-98E3-1AC00267A138}" type="presOf" srcId="{D25797DC-1B7B-4C25-8D16-900D034959BD}" destId="{80BC0A21-F693-4D55-9248-4A4E51F84855}" srcOrd="0" destOrd="0" presId="urn:microsoft.com/office/officeart/2005/8/layout/radial6"/>
    <dgm:cxn modelId="{4FFFA38D-9E9B-464D-8925-F133DD353923}" srcId="{B1D77872-E648-4007-833A-9C3E24D457B1}" destId="{B421867C-F5A4-4434-84A4-2EB61FE66C29}" srcOrd="2" destOrd="0" parTransId="{B939E565-DF43-4AF7-9B8E-3ED9056915AC}" sibTransId="{EEB32AB3-2C80-4684-8473-14CDBDE11338}"/>
    <dgm:cxn modelId="{419BA49D-5475-444B-8783-B48718FB4B53}" type="presOf" srcId="{8B983AD4-6BD5-4110-B4B6-6AE0B4617459}" destId="{3CAFC003-56F8-482F-92D0-F3B473D44A46}" srcOrd="0" destOrd="0" presId="urn:microsoft.com/office/officeart/2005/8/layout/radial6"/>
    <dgm:cxn modelId="{18D5E1B4-1D71-40F6-B5E1-55F3676835E4}" type="presOf" srcId="{D5F15060-2085-4E17-B423-C43EFA467344}" destId="{FC8EDB69-E14C-4954-B2C6-A9DCA9A9FD69}" srcOrd="0" destOrd="0" presId="urn:microsoft.com/office/officeart/2005/8/layout/radial6"/>
    <dgm:cxn modelId="{E85889B6-6B18-4A20-B9C1-5F20A9D705C6}" type="presOf" srcId="{EEB32AB3-2C80-4684-8473-14CDBDE11338}" destId="{352B5A96-9990-4E0D-8F7B-E999B4C2F042}" srcOrd="0" destOrd="0" presId="urn:microsoft.com/office/officeart/2005/8/layout/radial6"/>
    <dgm:cxn modelId="{156C4ED0-7547-4FCF-ADFF-D647171AACC6}" srcId="{B1D77872-E648-4007-833A-9C3E24D457B1}" destId="{2D99E3A1-79F2-4256-9B16-1F59E81147FC}" srcOrd="0" destOrd="0" parTransId="{132A821C-E58A-4EDB-9545-6656D2973CFD}" sibTransId="{76CEEA47-490D-4877-BD41-839BC058BE94}"/>
    <dgm:cxn modelId="{4636BFD5-9C59-4D3F-BF7B-3AAA425311DF}" srcId="{D25797DC-1B7B-4C25-8D16-900D034959BD}" destId="{B1D77872-E648-4007-833A-9C3E24D457B1}" srcOrd="0" destOrd="0" parTransId="{BEC9BD49-6E73-4E99-B810-D869C8201210}" sibTransId="{6476A26C-2732-4BB9-82B6-22D735FD67F7}"/>
    <dgm:cxn modelId="{66FB17DA-0187-401A-8D0A-898D170E2CF9}" type="presOf" srcId="{76CEEA47-490D-4877-BD41-839BC058BE94}" destId="{1921174F-EEF9-40DC-97EE-AD89D188FF32}" srcOrd="0" destOrd="0" presId="urn:microsoft.com/office/officeart/2005/8/layout/radial6"/>
    <dgm:cxn modelId="{ECC8EFF6-CD4A-458A-9C5B-B19A9996C80E}" srcId="{B1D77872-E648-4007-833A-9C3E24D457B1}" destId="{D5F15060-2085-4E17-B423-C43EFA467344}" srcOrd="3" destOrd="0" parTransId="{63E22319-6E8B-4DB8-A5BA-301CEC273A93}" sibTransId="{C3892385-A387-4B40-9040-CE881346F2CA}"/>
    <dgm:cxn modelId="{8EF575F9-281E-4929-AE43-5841AACB110D}" type="presParOf" srcId="{80BC0A21-F693-4D55-9248-4A4E51F84855}" destId="{547416D2-38AC-4CC6-B199-1954C7E7ED4E}" srcOrd="0" destOrd="0" presId="urn:microsoft.com/office/officeart/2005/8/layout/radial6"/>
    <dgm:cxn modelId="{7193188A-5910-4063-A204-2FF682191EAA}" type="presParOf" srcId="{80BC0A21-F693-4D55-9248-4A4E51F84855}" destId="{590F0025-7511-49A5-A3E0-4B41357EE44E}" srcOrd="1" destOrd="0" presId="urn:microsoft.com/office/officeart/2005/8/layout/radial6"/>
    <dgm:cxn modelId="{D32F1086-04D9-4055-AB3A-61F9D0A22978}" type="presParOf" srcId="{80BC0A21-F693-4D55-9248-4A4E51F84855}" destId="{29B6B8C5-0010-4238-9292-8F1EEE0F3F90}" srcOrd="2" destOrd="0" presId="urn:microsoft.com/office/officeart/2005/8/layout/radial6"/>
    <dgm:cxn modelId="{ACD8586F-45FB-4920-960D-D4E4EA2FE20F}" type="presParOf" srcId="{80BC0A21-F693-4D55-9248-4A4E51F84855}" destId="{1921174F-EEF9-40DC-97EE-AD89D188FF32}" srcOrd="3" destOrd="0" presId="urn:microsoft.com/office/officeart/2005/8/layout/radial6"/>
    <dgm:cxn modelId="{EAD54341-FEA3-4FFE-B8FA-5348E7A86B08}" type="presParOf" srcId="{80BC0A21-F693-4D55-9248-4A4E51F84855}" destId="{FF0E30D2-2E23-4F06-A388-553055BE36B4}" srcOrd="4" destOrd="0" presId="urn:microsoft.com/office/officeart/2005/8/layout/radial6"/>
    <dgm:cxn modelId="{B766B227-EAEE-4424-AB49-03E0D244A3D2}" type="presParOf" srcId="{80BC0A21-F693-4D55-9248-4A4E51F84855}" destId="{4DE9625E-F706-4E51-895C-E08A1F487ADA}" srcOrd="5" destOrd="0" presId="urn:microsoft.com/office/officeart/2005/8/layout/radial6"/>
    <dgm:cxn modelId="{169A93C8-ADD7-4C90-BAF0-6545673E85B8}" type="presParOf" srcId="{80BC0A21-F693-4D55-9248-4A4E51F84855}" destId="{68D6B7BB-8743-4015-B21E-E766F3975A94}" srcOrd="6" destOrd="0" presId="urn:microsoft.com/office/officeart/2005/8/layout/radial6"/>
    <dgm:cxn modelId="{D4D269A3-C834-436C-BB83-E00297DD8999}" type="presParOf" srcId="{80BC0A21-F693-4D55-9248-4A4E51F84855}" destId="{7CBA2966-5D48-464F-88F9-A7363118E5FB}" srcOrd="7" destOrd="0" presId="urn:microsoft.com/office/officeart/2005/8/layout/radial6"/>
    <dgm:cxn modelId="{4DC39836-D7B8-4476-9400-E5A77BBAF154}" type="presParOf" srcId="{80BC0A21-F693-4D55-9248-4A4E51F84855}" destId="{B8B9299C-666B-4E8F-8471-21AD815C2EAC}" srcOrd="8" destOrd="0" presId="urn:microsoft.com/office/officeart/2005/8/layout/radial6"/>
    <dgm:cxn modelId="{F2218572-34D0-4F03-A837-A3FAAFD288B4}" type="presParOf" srcId="{80BC0A21-F693-4D55-9248-4A4E51F84855}" destId="{352B5A96-9990-4E0D-8F7B-E999B4C2F042}" srcOrd="9" destOrd="0" presId="urn:microsoft.com/office/officeart/2005/8/layout/radial6"/>
    <dgm:cxn modelId="{CBF60595-322A-4511-9701-F2CC1ADF18E2}" type="presParOf" srcId="{80BC0A21-F693-4D55-9248-4A4E51F84855}" destId="{FC8EDB69-E14C-4954-B2C6-A9DCA9A9FD69}" srcOrd="10" destOrd="0" presId="urn:microsoft.com/office/officeart/2005/8/layout/radial6"/>
    <dgm:cxn modelId="{ACB0FCBE-E31E-47F1-8CD8-EB33CE0260F1}" type="presParOf" srcId="{80BC0A21-F693-4D55-9248-4A4E51F84855}" destId="{6AF66FEF-B83B-4322-8E4A-9104CFC407E4}" srcOrd="11" destOrd="0" presId="urn:microsoft.com/office/officeart/2005/8/layout/radial6"/>
    <dgm:cxn modelId="{E52288A5-994D-4679-9B9A-0182A2902245}" type="presParOf" srcId="{80BC0A21-F693-4D55-9248-4A4E51F84855}" destId="{08E02395-A0FA-4DA6-9FE4-8BD5D6CEFFFC}" srcOrd="12" destOrd="0" presId="urn:microsoft.com/office/officeart/2005/8/layout/radial6"/>
    <dgm:cxn modelId="{D7564033-9E39-4AE8-B9BB-17D9BD02F7DF}" type="presParOf" srcId="{80BC0A21-F693-4D55-9248-4A4E51F84855}" destId="{E1658CCF-D078-4D79-B1AB-85A9BF2F2EA1}" srcOrd="13" destOrd="0" presId="urn:microsoft.com/office/officeart/2005/8/layout/radial6"/>
    <dgm:cxn modelId="{8F94DC60-7921-496E-B48D-791381585F95}" type="presParOf" srcId="{80BC0A21-F693-4D55-9248-4A4E51F84855}" destId="{F496EF4A-5496-4C0F-8B57-43AD7E98FD1E}" srcOrd="14" destOrd="0" presId="urn:microsoft.com/office/officeart/2005/8/layout/radial6"/>
    <dgm:cxn modelId="{AC554135-541C-4D07-A1EE-76F479E0B1B1}" type="presParOf" srcId="{80BC0A21-F693-4D55-9248-4A4E51F84855}" destId="{3CAFC003-56F8-482F-92D0-F3B473D44A46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26C731-43EA-4901-9456-803072989388}">
      <dsp:nvSpPr>
        <dsp:cNvPr id="0" name=""/>
        <dsp:cNvSpPr/>
      </dsp:nvSpPr>
      <dsp:spPr>
        <a:xfrm>
          <a:off x="3228" y="424600"/>
          <a:ext cx="2561612" cy="1536967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i="0" kern="1200" dirty="0">
              <a:solidFill>
                <a:schemeClr val="bg1"/>
              </a:solidFill>
              <a:latin typeface="Montserrat" panose="00000500000000000000" pitchFamily="2" charset="0"/>
            </a:rPr>
            <a:t>Act as a creative resource</a:t>
          </a:r>
          <a:endParaRPr lang="en-GB" sz="2000" b="0" kern="1200" dirty="0">
            <a:solidFill>
              <a:schemeClr val="bg1"/>
            </a:solidFill>
            <a:latin typeface="Montserrat" panose="00000500000000000000" pitchFamily="2" charset="0"/>
          </a:endParaRPr>
        </a:p>
      </dsp:txBody>
      <dsp:txXfrm>
        <a:off x="3228" y="424600"/>
        <a:ext cx="2561612" cy="1536967"/>
      </dsp:txXfrm>
    </dsp:sp>
    <dsp:sp modelId="{FAF8F005-535B-4B1F-8233-00E62B3B8B06}">
      <dsp:nvSpPr>
        <dsp:cNvPr id="0" name=""/>
        <dsp:cNvSpPr/>
      </dsp:nvSpPr>
      <dsp:spPr>
        <a:xfrm>
          <a:off x="2821002" y="424600"/>
          <a:ext cx="2561612" cy="1536967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bg1"/>
              </a:solidFill>
              <a:latin typeface="Montserrat" panose="00000500000000000000" pitchFamily="2" charset="0"/>
            </a:rPr>
            <a:t>Become a learning resource</a:t>
          </a:r>
        </a:p>
      </dsp:txBody>
      <dsp:txXfrm>
        <a:off x="2821002" y="424600"/>
        <a:ext cx="2561612" cy="1536967"/>
      </dsp:txXfrm>
    </dsp:sp>
    <dsp:sp modelId="{8CF06B24-7DD0-440E-AC8E-822F6DBF53DA}">
      <dsp:nvSpPr>
        <dsp:cNvPr id="0" name=""/>
        <dsp:cNvSpPr/>
      </dsp:nvSpPr>
      <dsp:spPr>
        <a:xfrm>
          <a:off x="5638776" y="424600"/>
          <a:ext cx="2561612" cy="1536967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bg1"/>
              </a:solidFill>
              <a:latin typeface="Montserrat" panose="00000500000000000000" pitchFamily="2" charset="0"/>
            </a:rPr>
            <a:t>Improve community relations</a:t>
          </a:r>
        </a:p>
      </dsp:txBody>
      <dsp:txXfrm>
        <a:off x="5638776" y="424600"/>
        <a:ext cx="2561612" cy="1536967"/>
      </dsp:txXfrm>
    </dsp:sp>
    <dsp:sp modelId="{21755E99-4507-41A2-A6FE-D8E2A08A6B26}">
      <dsp:nvSpPr>
        <dsp:cNvPr id="0" name=""/>
        <dsp:cNvSpPr/>
      </dsp:nvSpPr>
      <dsp:spPr>
        <a:xfrm>
          <a:off x="8456549" y="424600"/>
          <a:ext cx="2561612" cy="1536967"/>
        </a:xfrm>
        <a:prstGeom prst="rect">
          <a:avLst/>
        </a:prstGeom>
        <a:solidFill>
          <a:schemeClr val="tx2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bg1"/>
              </a:solidFill>
              <a:latin typeface="Montserrat" panose="00000500000000000000" pitchFamily="2" charset="0"/>
            </a:rPr>
            <a:t>Be fun!</a:t>
          </a:r>
        </a:p>
      </dsp:txBody>
      <dsp:txXfrm>
        <a:off x="8456549" y="424600"/>
        <a:ext cx="2561612" cy="15369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14BC44-4F2C-4755-8420-83C160110D35}">
      <dsp:nvSpPr>
        <dsp:cNvPr id="0" name=""/>
        <dsp:cNvSpPr/>
      </dsp:nvSpPr>
      <dsp:spPr>
        <a:xfrm>
          <a:off x="1355" y="528840"/>
          <a:ext cx="2890237" cy="1734142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bg1"/>
              </a:solidFill>
              <a:latin typeface="Montserrat" panose="00000500000000000000" pitchFamily="2" charset="0"/>
            </a:rPr>
            <a:t>Recognising Inequalities</a:t>
          </a:r>
        </a:p>
      </dsp:txBody>
      <dsp:txXfrm>
        <a:off x="52146" y="579631"/>
        <a:ext cx="2788655" cy="1632560"/>
      </dsp:txXfrm>
    </dsp:sp>
    <dsp:sp modelId="{B399A526-EE52-426F-9700-932392E8F846}">
      <dsp:nvSpPr>
        <dsp:cNvPr id="0" name=""/>
        <dsp:cNvSpPr/>
      </dsp:nvSpPr>
      <dsp:spPr>
        <a:xfrm rot="21577989">
          <a:off x="3180609" y="1024457"/>
          <a:ext cx="612742" cy="71677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000" kern="1200"/>
        </a:p>
      </dsp:txBody>
      <dsp:txXfrm>
        <a:off x="3180611" y="1168401"/>
        <a:ext cx="428919" cy="430066"/>
      </dsp:txXfrm>
    </dsp:sp>
    <dsp:sp modelId="{8D0B8D96-6AA1-4130-83C1-FA774C86FD71}">
      <dsp:nvSpPr>
        <dsp:cNvPr id="0" name=""/>
        <dsp:cNvSpPr/>
      </dsp:nvSpPr>
      <dsp:spPr>
        <a:xfrm>
          <a:off x="4047687" y="502932"/>
          <a:ext cx="2890237" cy="1734142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bg1"/>
              </a:solidFill>
              <a:latin typeface="Montserrat" panose="00000500000000000000" pitchFamily="2" charset="0"/>
            </a:rPr>
            <a:t>Prepping for the Start</a:t>
          </a:r>
        </a:p>
      </dsp:txBody>
      <dsp:txXfrm>
        <a:off x="4098478" y="553723"/>
        <a:ext cx="2788655" cy="16325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65D7AA-3D3B-4F97-96E9-8857A4A7CE1D}">
      <dsp:nvSpPr>
        <dsp:cNvPr id="0" name=""/>
        <dsp:cNvSpPr/>
      </dsp:nvSpPr>
      <dsp:spPr>
        <a:xfrm>
          <a:off x="493660" y="1055986"/>
          <a:ext cx="1094783" cy="1094783"/>
        </a:xfrm>
        <a:prstGeom prst="ellipse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1C8425-24E1-4FBF-B1D6-7F189A59EC1D}">
      <dsp:nvSpPr>
        <dsp:cNvPr id="0" name=""/>
        <dsp:cNvSpPr/>
      </dsp:nvSpPr>
      <dsp:spPr>
        <a:xfrm>
          <a:off x="640837" y="1257697"/>
          <a:ext cx="809483" cy="628160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l="-23000" r="-23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03E8F7-5069-4E5C-BE33-4E9253C7DED9}">
      <dsp:nvSpPr>
        <dsp:cNvPr id="0" name=""/>
        <dsp:cNvSpPr/>
      </dsp:nvSpPr>
      <dsp:spPr>
        <a:xfrm>
          <a:off x="1541" y="2444877"/>
          <a:ext cx="1794726" cy="897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600" kern="1200" cap="none" dirty="0">
              <a:latin typeface="Montserrat" panose="00000500000000000000" pitchFamily="2" charset="0"/>
            </a:rPr>
            <a:t>Diversity in creativity</a:t>
          </a:r>
          <a:endParaRPr lang="en-US" sz="1600" kern="1200" cap="none" dirty="0">
            <a:latin typeface="Montserrat" panose="00000500000000000000" pitchFamily="2" charset="0"/>
          </a:endParaRPr>
        </a:p>
      </dsp:txBody>
      <dsp:txXfrm>
        <a:off x="1541" y="2444877"/>
        <a:ext cx="1794726" cy="897363"/>
      </dsp:txXfrm>
    </dsp:sp>
    <dsp:sp modelId="{F0600D58-BCBD-4FCD-81D4-38F9D4ED10B4}">
      <dsp:nvSpPr>
        <dsp:cNvPr id="0" name=""/>
        <dsp:cNvSpPr/>
      </dsp:nvSpPr>
      <dsp:spPr>
        <a:xfrm>
          <a:off x="2503856" y="966246"/>
          <a:ext cx="1094783" cy="1094783"/>
        </a:xfrm>
        <a:prstGeom prst="ellipse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D1B00A-DA7B-4707-BA17-2F8C7CA6A2B6}">
      <dsp:nvSpPr>
        <dsp:cNvPr id="0" name=""/>
        <dsp:cNvSpPr/>
      </dsp:nvSpPr>
      <dsp:spPr>
        <a:xfrm>
          <a:off x="2693631" y="1242411"/>
          <a:ext cx="628154" cy="628154"/>
        </a:xfrm>
        <a:prstGeom prst="rect">
          <a:avLst/>
        </a:prstGeom>
        <a:solidFill>
          <a:srgbClr val="FFC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417AFA-C90E-4163-8475-BCE502B19259}">
      <dsp:nvSpPr>
        <dsp:cNvPr id="0" name=""/>
        <dsp:cNvSpPr/>
      </dsp:nvSpPr>
      <dsp:spPr>
        <a:xfrm>
          <a:off x="2110345" y="2444877"/>
          <a:ext cx="1794726" cy="897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600" kern="1200" cap="none" dirty="0">
              <a:latin typeface="Montserrat" panose="00000500000000000000" pitchFamily="2" charset="0"/>
            </a:rPr>
            <a:t>Finding common ground for collaborative success</a:t>
          </a:r>
          <a:endParaRPr lang="en-US" sz="1600" kern="1200" cap="none" dirty="0">
            <a:latin typeface="Montserrat" panose="00000500000000000000" pitchFamily="2" charset="0"/>
          </a:endParaRPr>
        </a:p>
      </dsp:txBody>
      <dsp:txXfrm>
        <a:off x="2110345" y="2444877"/>
        <a:ext cx="1794726" cy="897363"/>
      </dsp:txXfrm>
    </dsp:sp>
    <dsp:sp modelId="{3136AFD7-EAB5-4452-904B-BB35BA5A1D0F}">
      <dsp:nvSpPr>
        <dsp:cNvPr id="0" name=""/>
        <dsp:cNvSpPr/>
      </dsp:nvSpPr>
      <dsp:spPr>
        <a:xfrm>
          <a:off x="4569120" y="966246"/>
          <a:ext cx="1094783" cy="1094783"/>
        </a:xfrm>
        <a:prstGeom prst="ellipse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2AF983-E65B-4DD0-AEED-44C6C51619FE}">
      <dsp:nvSpPr>
        <dsp:cNvPr id="0" name=""/>
        <dsp:cNvSpPr/>
      </dsp:nvSpPr>
      <dsp:spPr>
        <a:xfrm>
          <a:off x="4802435" y="1242411"/>
          <a:ext cx="628154" cy="628154"/>
        </a:xfrm>
        <a:prstGeom prst="rect">
          <a:avLst/>
        </a:prstGeom>
        <a:solidFill>
          <a:srgbClr val="FFC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B0ADC1-7092-421E-B2E5-CC7EE0F0E8E9}">
      <dsp:nvSpPr>
        <dsp:cNvPr id="0" name=""/>
        <dsp:cNvSpPr/>
      </dsp:nvSpPr>
      <dsp:spPr>
        <a:xfrm>
          <a:off x="4219149" y="2444877"/>
          <a:ext cx="1794726" cy="897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600" kern="1200" cap="none" dirty="0">
              <a:latin typeface="Montserrat" panose="00000500000000000000" pitchFamily="2" charset="0"/>
            </a:rPr>
            <a:t>Foster an atmosphere of mutual respect</a:t>
          </a:r>
          <a:endParaRPr lang="en-US" sz="1600" kern="1200" cap="none" dirty="0">
            <a:latin typeface="Montserrat" panose="00000500000000000000" pitchFamily="2" charset="0"/>
          </a:endParaRPr>
        </a:p>
      </dsp:txBody>
      <dsp:txXfrm>
        <a:off x="4219149" y="2444877"/>
        <a:ext cx="1794726" cy="897363"/>
      </dsp:txXfrm>
    </dsp:sp>
    <dsp:sp modelId="{7B679E98-A9B7-4534-8A39-4C4F083CA1FA}">
      <dsp:nvSpPr>
        <dsp:cNvPr id="0" name=""/>
        <dsp:cNvSpPr/>
      </dsp:nvSpPr>
      <dsp:spPr>
        <a:xfrm>
          <a:off x="6732346" y="966006"/>
          <a:ext cx="1094783" cy="1094783"/>
        </a:xfrm>
        <a:prstGeom prst="ellipse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429E67-5070-4659-B609-26BCD655368C}">
      <dsp:nvSpPr>
        <dsp:cNvPr id="0" name=""/>
        <dsp:cNvSpPr/>
      </dsp:nvSpPr>
      <dsp:spPr>
        <a:xfrm>
          <a:off x="7083871" y="1139130"/>
          <a:ext cx="490707" cy="710781"/>
        </a:xfrm>
        <a:prstGeom prst="rect">
          <a:avLst/>
        </a:prstGeom>
        <a:solidFill>
          <a:srgbClr val="FFC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AF2228-0700-4D58-990D-4CE130B9030D}">
      <dsp:nvSpPr>
        <dsp:cNvPr id="0" name=""/>
        <dsp:cNvSpPr/>
      </dsp:nvSpPr>
      <dsp:spPr>
        <a:xfrm>
          <a:off x="6327952" y="2444877"/>
          <a:ext cx="1794726" cy="897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600" kern="1200" cap="none" dirty="0">
              <a:latin typeface="Montserrat" panose="00000500000000000000" pitchFamily="2" charset="0"/>
            </a:rPr>
            <a:t>Trust in the expertise of each collaborator</a:t>
          </a:r>
          <a:endParaRPr lang="en-US" sz="1600" kern="1200" cap="none" dirty="0">
            <a:latin typeface="Montserrat" panose="00000500000000000000" pitchFamily="2" charset="0"/>
          </a:endParaRPr>
        </a:p>
      </dsp:txBody>
      <dsp:txXfrm>
        <a:off x="6327952" y="2444877"/>
        <a:ext cx="1794726" cy="897363"/>
      </dsp:txXfrm>
    </dsp:sp>
    <dsp:sp modelId="{4E78830B-9296-4EC6-83B1-2F5702739140}">
      <dsp:nvSpPr>
        <dsp:cNvPr id="0" name=""/>
        <dsp:cNvSpPr/>
      </dsp:nvSpPr>
      <dsp:spPr>
        <a:xfrm>
          <a:off x="8666980" y="1055986"/>
          <a:ext cx="1094783" cy="1094783"/>
        </a:xfrm>
        <a:prstGeom prst="ellipse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936B07-1FA8-4C91-9734-194F0E8F4E66}">
      <dsp:nvSpPr>
        <dsp:cNvPr id="0" name=""/>
        <dsp:cNvSpPr/>
      </dsp:nvSpPr>
      <dsp:spPr>
        <a:xfrm>
          <a:off x="9020042" y="1242411"/>
          <a:ext cx="628154" cy="628154"/>
        </a:xfrm>
        <a:prstGeom prst="rect">
          <a:avLst/>
        </a:prstGeom>
        <a:solidFill>
          <a:srgbClr val="FFC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4F3688-8761-40B4-8ADB-85406A4DFFEB}">
      <dsp:nvSpPr>
        <dsp:cNvPr id="0" name=""/>
        <dsp:cNvSpPr/>
      </dsp:nvSpPr>
      <dsp:spPr>
        <a:xfrm>
          <a:off x="8436756" y="2444877"/>
          <a:ext cx="1794726" cy="897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600" kern="1200" cap="none" dirty="0">
              <a:latin typeface="Montserrat" panose="00000500000000000000" pitchFamily="2" charset="0"/>
            </a:rPr>
            <a:t>Experimentation and creative risk taking</a:t>
          </a:r>
          <a:endParaRPr lang="en-US" sz="1600" kern="1200" cap="none" dirty="0">
            <a:latin typeface="Montserrat" panose="00000500000000000000" pitchFamily="2" charset="0"/>
          </a:endParaRPr>
        </a:p>
      </dsp:txBody>
      <dsp:txXfrm>
        <a:off x="8436756" y="2444877"/>
        <a:ext cx="1794726" cy="8973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AFC003-56F8-482F-92D0-F3B473D44A46}">
      <dsp:nvSpPr>
        <dsp:cNvPr id="0" name=""/>
        <dsp:cNvSpPr/>
      </dsp:nvSpPr>
      <dsp:spPr>
        <a:xfrm>
          <a:off x="2139357" y="665132"/>
          <a:ext cx="4420992" cy="4420992"/>
        </a:xfrm>
        <a:prstGeom prst="blockArc">
          <a:avLst>
            <a:gd name="adj1" fmla="val 11880000"/>
            <a:gd name="adj2" fmla="val 1620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E02395-A0FA-4DA6-9FE4-8BD5D6CEFFFC}">
      <dsp:nvSpPr>
        <dsp:cNvPr id="0" name=""/>
        <dsp:cNvSpPr/>
      </dsp:nvSpPr>
      <dsp:spPr>
        <a:xfrm>
          <a:off x="2139357" y="665132"/>
          <a:ext cx="4420992" cy="4420992"/>
        </a:xfrm>
        <a:prstGeom prst="blockArc">
          <a:avLst>
            <a:gd name="adj1" fmla="val 7560000"/>
            <a:gd name="adj2" fmla="val 1188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2B5A96-9990-4E0D-8F7B-E999B4C2F042}">
      <dsp:nvSpPr>
        <dsp:cNvPr id="0" name=""/>
        <dsp:cNvSpPr/>
      </dsp:nvSpPr>
      <dsp:spPr>
        <a:xfrm>
          <a:off x="2139357" y="665132"/>
          <a:ext cx="4420992" cy="4420992"/>
        </a:xfrm>
        <a:prstGeom prst="blockArc">
          <a:avLst>
            <a:gd name="adj1" fmla="val 3240000"/>
            <a:gd name="adj2" fmla="val 756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D6B7BB-8743-4015-B21E-E766F3975A94}">
      <dsp:nvSpPr>
        <dsp:cNvPr id="0" name=""/>
        <dsp:cNvSpPr/>
      </dsp:nvSpPr>
      <dsp:spPr>
        <a:xfrm>
          <a:off x="2139357" y="665132"/>
          <a:ext cx="4420992" cy="4420992"/>
        </a:xfrm>
        <a:prstGeom prst="blockArc">
          <a:avLst>
            <a:gd name="adj1" fmla="val 20520000"/>
            <a:gd name="adj2" fmla="val 324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1174F-EEF9-40DC-97EE-AD89D188FF32}">
      <dsp:nvSpPr>
        <dsp:cNvPr id="0" name=""/>
        <dsp:cNvSpPr/>
      </dsp:nvSpPr>
      <dsp:spPr>
        <a:xfrm>
          <a:off x="2139357" y="665132"/>
          <a:ext cx="4420992" cy="4420992"/>
        </a:xfrm>
        <a:prstGeom prst="blockArc">
          <a:avLst>
            <a:gd name="adj1" fmla="val 16200000"/>
            <a:gd name="adj2" fmla="val 2052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7416D2-38AC-4CC6-B199-1954C7E7ED4E}">
      <dsp:nvSpPr>
        <dsp:cNvPr id="0" name=""/>
        <dsp:cNvSpPr/>
      </dsp:nvSpPr>
      <dsp:spPr>
        <a:xfrm>
          <a:off x="3331418" y="1857193"/>
          <a:ext cx="2036870" cy="2036870"/>
        </a:xfrm>
        <a:prstGeom prst="ellipse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bg1"/>
              </a:solidFill>
              <a:latin typeface="Montserrat" panose="00000500000000000000" pitchFamily="2" charset="0"/>
            </a:rPr>
            <a:t>Steps to create fair collaborations</a:t>
          </a:r>
        </a:p>
      </dsp:txBody>
      <dsp:txXfrm>
        <a:off x="3629711" y="2155486"/>
        <a:ext cx="1440284" cy="1440284"/>
      </dsp:txXfrm>
    </dsp:sp>
    <dsp:sp modelId="{590F0025-7511-49A5-A3E0-4B41357EE44E}">
      <dsp:nvSpPr>
        <dsp:cNvPr id="0" name=""/>
        <dsp:cNvSpPr/>
      </dsp:nvSpPr>
      <dsp:spPr>
        <a:xfrm>
          <a:off x="3636949" y="3557"/>
          <a:ext cx="1425809" cy="1425809"/>
        </a:xfrm>
        <a:prstGeom prst="ellipse">
          <a:avLst/>
        </a:prstGeom>
        <a:solidFill>
          <a:schemeClr val="tx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schemeClr val="bg1"/>
              </a:solidFill>
              <a:latin typeface="Montserrat" panose="00000500000000000000" pitchFamily="2" charset="0"/>
            </a:rPr>
            <a:t>Clear financial plans</a:t>
          </a:r>
        </a:p>
      </dsp:txBody>
      <dsp:txXfrm>
        <a:off x="3845754" y="212362"/>
        <a:ext cx="1008199" cy="1008199"/>
      </dsp:txXfrm>
    </dsp:sp>
    <dsp:sp modelId="{FF0E30D2-2E23-4F06-A388-553055BE36B4}">
      <dsp:nvSpPr>
        <dsp:cNvPr id="0" name=""/>
        <dsp:cNvSpPr/>
      </dsp:nvSpPr>
      <dsp:spPr>
        <a:xfrm>
          <a:off x="5690439" y="1495504"/>
          <a:ext cx="1425809" cy="1425809"/>
        </a:xfrm>
        <a:prstGeom prst="ellipse">
          <a:avLst/>
        </a:prstGeom>
        <a:solidFill>
          <a:schemeClr val="tx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schemeClr val="bg1"/>
              </a:solidFill>
              <a:latin typeface="Montserrat" panose="00000500000000000000" pitchFamily="2" charset="0"/>
            </a:rPr>
            <a:t>Recognise everyone’s contribution</a:t>
          </a:r>
        </a:p>
      </dsp:txBody>
      <dsp:txXfrm>
        <a:off x="5899244" y="1704309"/>
        <a:ext cx="1008199" cy="1008199"/>
      </dsp:txXfrm>
    </dsp:sp>
    <dsp:sp modelId="{7CBA2966-5D48-464F-88F9-A7363118E5FB}">
      <dsp:nvSpPr>
        <dsp:cNvPr id="0" name=""/>
        <dsp:cNvSpPr/>
      </dsp:nvSpPr>
      <dsp:spPr>
        <a:xfrm>
          <a:off x="4906076" y="3909527"/>
          <a:ext cx="1425809" cy="1425809"/>
        </a:xfrm>
        <a:prstGeom prst="ellipse">
          <a:avLst/>
        </a:prstGeom>
        <a:solidFill>
          <a:schemeClr val="tx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bg1"/>
              </a:solidFill>
              <a:latin typeface="Montserrat" panose="00000500000000000000" pitchFamily="2" charset="0"/>
            </a:rPr>
            <a:t>Set clear expectations </a:t>
          </a:r>
        </a:p>
      </dsp:txBody>
      <dsp:txXfrm>
        <a:off x="5114881" y="4118332"/>
        <a:ext cx="1008199" cy="1008199"/>
      </dsp:txXfrm>
    </dsp:sp>
    <dsp:sp modelId="{FC8EDB69-E14C-4954-B2C6-A9DCA9A9FD69}">
      <dsp:nvSpPr>
        <dsp:cNvPr id="0" name=""/>
        <dsp:cNvSpPr/>
      </dsp:nvSpPr>
      <dsp:spPr>
        <a:xfrm>
          <a:off x="2367822" y="3909527"/>
          <a:ext cx="1425809" cy="1425809"/>
        </a:xfrm>
        <a:prstGeom prst="ellipse">
          <a:avLst/>
        </a:prstGeom>
        <a:solidFill>
          <a:schemeClr val="tx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bg1"/>
              </a:solidFill>
              <a:latin typeface="Montserrat" panose="00000500000000000000" pitchFamily="2" charset="0"/>
            </a:rPr>
            <a:t>Be ready to adapt</a:t>
          </a:r>
        </a:p>
      </dsp:txBody>
      <dsp:txXfrm>
        <a:off x="2576627" y="4118332"/>
        <a:ext cx="1008199" cy="1008199"/>
      </dsp:txXfrm>
    </dsp:sp>
    <dsp:sp modelId="{E1658CCF-D078-4D79-B1AB-85A9BF2F2EA1}">
      <dsp:nvSpPr>
        <dsp:cNvPr id="0" name=""/>
        <dsp:cNvSpPr/>
      </dsp:nvSpPr>
      <dsp:spPr>
        <a:xfrm>
          <a:off x="1583459" y="1495504"/>
          <a:ext cx="1425809" cy="1425809"/>
        </a:xfrm>
        <a:prstGeom prst="ellipse">
          <a:avLst/>
        </a:prstGeom>
        <a:solidFill>
          <a:schemeClr val="tx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schemeClr val="bg1"/>
              </a:solidFill>
              <a:latin typeface="Montserrat" panose="00000500000000000000" pitchFamily="2" charset="0"/>
            </a:rPr>
            <a:t>Build mutual respect</a:t>
          </a:r>
        </a:p>
      </dsp:txBody>
      <dsp:txXfrm>
        <a:off x="1792264" y="1704309"/>
        <a:ext cx="1008199" cy="10081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8B2C82-1E04-4DE2-AF07-1A3F351BC065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3E4BAE-6ED1-4BEC-85B6-E41927CC5A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943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D33F-E725-4599-BA33-18BC9E6E4D2C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51BB-2791-4C84-B32F-1CCB8043C4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478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D33F-E725-4599-BA33-18BC9E6E4D2C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51BB-2791-4C84-B32F-1CCB8043C4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158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D33F-E725-4599-BA33-18BC9E6E4D2C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51BB-2791-4C84-B32F-1CCB8043C4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245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D33F-E725-4599-BA33-18BC9E6E4D2C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51BB-2791-4C84-B32F-1CCB8043C42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9630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D33F-E725-4599-BA33-18BC9E6E4D2C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51BB-2791-4C84-B32F-1CCB8043C4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861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D33F-E725-4599-BA33-18BC9E6E4D2C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51BB-2791-4C84-B32F-1CCB8043C4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982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D33F-E725-4599-BA33-18BC9E6E4D2C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51BB-2791-4C84-B32F-1CCB8043C4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60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D33F-E725-4599-BA33-18BC9E6E4D2C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51BB-2791-4C84-B32F-1CCB8043C4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933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D33F-E725-4599-BA33-18BC9E6E4D2C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51BB-2791-4C84-B32F-1CCB8043C4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275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D33F-E725-4599-BA33-18BC9E6E4D2C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51BB-2791-4C84-B32F-1CCB8043C4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078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D33F-E725-4599-BA33-18BC9E6E4D2C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51BB-2791-4C84-B32F-1CCB8043C4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159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D33F-E725-4599-BA33-18BC9E6E4D2C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51BB-2791-4C84-B32F-1CCB8043C4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453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D33F-E725-4599-BA33-18BC9E6E4D2C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51BB-2791-4C84-B32F-1CCB8043C4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112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D33F-E725-4599-BA33-18BC9E6E4D2C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51BB-2791-4C84-B32F-1CCB8043C4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712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D33F-E725-4599-BA33-18BC9E6E4D2C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51BB-2791-4C84-B32F-1CCB8043C4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982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D33F-E725-4599-BA33-18BC9E6E4D2C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51BB-2791-4C84-B32F-1CCB8043C4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868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D33F-E725-4599-BA33-18BC9E6E4D2C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51BB-2791-4C84-B32F-1CCB8043C4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095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0">
              <a:schemeClr val="accent6">
                <a:lumMod val="0"/>
                <a:lumOff val="100000"/>
              </a:schemeClr>
            </a:gs>
            <a:gs pos="87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DAD2D33F-E725-4599-BA33-18BC9E6E4D2C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050A51BB-2791-4C84-B32F-1CCB8043C4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411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  <p:sldLayoutId id="2147484044" r:id="rId12"/>
    <p:sldLayoutId id="2147484045" r:id="rId13"/>
    <p:sldLayoutId id="2147484046" r:id="rId14"/>
    <p:sldLayoutId id="2147484047" r:id="rId15"/>
    <p:sldLayoutId id="2147484048" r:id="rId16"/>
    <p:sldLayoutId id="214748404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14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F3E5F-E0D5-B9BB-26C1-A1121AE2D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E52FB7-B99E-17CF-02B2-01832A948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611033-7F76-DC02-49B6-37A3C2CFC2BA}"/>
              </a:ext>
            </a:extLst>
          </p:cNvPr>
          <p:cNvSpPr txBox="1"/>
          <p:nvPr/>
        </p:nvSpPr>
        <p:spPr>
          <a:xfrm>
            <a:off x="7341476" y="1821036"/>
            <a:ext cx="6169572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BUILDING THE CREATIVE ECONOMY IN AFRICA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4" name="Picture 3" descr="A logo with white text&#10;&#10;AI-generated content may be incorrect.">
            <a:extLst>
              <a:ext uri="{FF2B5EF4-FFF2-40B4-BE49-F238E27FC236}">
                <a16:creationId xmlns:a16="http://schemas.microsoft.com/office/drawing/2014/main" id="{B01ADFCF-12FE-88F6-AF6A-C00C737C5D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86" y="5389760"/>
            <a:ext cx="1513235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349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24DF7-353D-6F01-2CD3-20680A019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487" y="681037"/>
            <a:ext cx="1036342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  <a:latin typeface="Montserrat" panose="00000500000000000000" pitchFamily="2" charset="0"/>
              </a:rPr>
              <a:t>‘H’s Key Principles of Collaboration</a:t>
            </a:r>
          </a:p>
        </p:txBody>
      </p:sp>
      <p:graphicFrame>
        <p:nvGraphicFramePr>
          <p:cNvPr id="7" name="TextBox 2">
            <a:extLst>
              <a:ext uri="{FF2B5EF4-FFF2-40B4-BE49-F238E27FC236}">
                <a16:creationId xmlns:a16="http://schemas.microsoft.com/office/drawing/2014/main" id="{F1E39E56-1616-09CA-7228-1B19B7C7F7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8013907"/>
              </p:ext>
            </p:extLst>
          </p:nvPr>
        </p:nvGraphicFramePr>
        <p:xfrm>
          <a:off x="979488" y="1825625"/>
          <a:ext cx="1023302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DCA81FF2-C5ED-6017-FEB1-4CEA0C3060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828" y="3077876"/>
            <a:ext cx="908344" cy="522298"/>
          </a:xfrm>
          <a:prstGeom prst="rect">
            <a:avLst/>
          </a:prstGeom>
        </p:spPr>
      </p:pic>
      <p:pic>
        <p:nvPicPr>
          <p:cNvPr id="11" name="Picture 10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0826D169-2E61-C6D6-6E40-067E9A6AE6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315" y="3020803"/>
            <a:ext cx="827690" cy="753197"/>
          </a:xfrm>
          <a:prstGeom prst="rect">
            <a:avLst/>
          </a:prstGeom>
        </p:spPr>
      </p:pic>
      <p:pic>
        <p:nvPicPr>
          <p:cNvPr id="13" name="Picture 12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1C2EE1D0-D4F5-6F1B-BCA8-53CE7F42F9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278" y="2906377"/>
            <a:ext cx="787418" cy="865295"/>
          </a:xfrm>
          <a:prstGeom prst="rect">
            <a:avLst/>
          </a:prstGeom>
        </p:spPr>
      </p:pic>
      <p:pic>
        <p:nvPicPr>
          <p:cNvPr id="15" name="Picture 1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57A9C89D-E608-4686-42D9-1391B9AF1A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914" y="3020803"/>
            <a:ext cx="625808" cy="68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342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D4F66D-904A-2B31-E5BA-DB8FAA5AD3E6}"/>
              </a:ext>
            </a:extLst>
          </p:cNvPr>
          <p:cNvSpPr txBox="1"/>
          <p:nvPr/>
        </p:nvSpPr>
        <p:spPr>
          <a:xfrm>
            <a:off x="478277" y="1485146"/>
            <a:ext cx="10901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For any collaboration to begin, people need a space where they can meet and work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.</a:t>
            </a:r>
            <a:endParaRPr lang="en-GB" sz="1600" dirty="0">
              <a:latin typeface="Montserrat" panose="000005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033352B-9856-B3E8-764E-F266539EB1C9}"/>
              </a:ext>
            </a:extLst>
          </p:cNvPr>
          <p:cNvSpPr/>
          <p:nvPr/>
        </p:nvSpPr>
        <p:spPr>
          <a:xfrm>
            <a:off x="1300480" y="2381766"/>
            <a:ext cx="3495040" cy="125551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Montserrat" panose="00000500000000000000" pitchFamily="2" charset="0"/>
              </a:rPr>
              <a:t>Physical Space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229F94B-352B-3292-D3FD-F0990CE9C54A}"/>
              </a:ext>
            </a:extLst>
          </p:cNvPr>
          <p:cNvSpPr/>
          <p:nvPr/>
        </p:nvSpPr>
        <p:spPr>
          <a:xfrm>
            <a:off x="1300480" y="3939679"/>
            <a:ext cx="3495040" cy="125551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Montserrat" panose="00000500000000000000" pitchFamily="2" charset="0"/>
              </a:rPr>
              <a:t>Online Space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23F3122-3752-0231-39F9-C552172D2B45}"/>
              </a:ext>
            </a:extLst>
          </p:cNvPr>
          <p:cNvSpPr/>
          <p:nvPr/>
        </p:nvSpPr>
        <p:spPr>
          <a:xfrm>
            <a:off x="6237160" y="2381766"/>
            <a:ext cx="3495040" cy="736878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Montserrat" panose="00000500000000000000" pitchFamily="2" charset="0"/>
              </a:rPr>
              <a:t>Local Communities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FC2D794-2115-0539-5C17-B12C842960BC}"/>
              </a:ext>
            </a:extLst>
          </p:cNvPr>
          <p:cNvSpPr/>
          <p:nvPr/>
        </p:nvSpPr>
        <p:spPr>
          <a:xfrm>
            <a:off x="6237160" y="4051161"/>
            <a:ext cx="3495040" cy="736878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Montserrat" panose="00000500000000000000" pitchFamily="2" charset="0"/>
              </a:rPr>
              <a:t>Creative Spaces 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820EC1C2-91A0-0294-2F6D-C9752FD78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17440" y="2550160"/>
            <a:ext cx="1178560" cy="369332"/>
          </a:xfrm>
          <a:prstGeom prst="rightArrow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02CC7C1A-A578-36BD-A50C-1556C3ED0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27060" y="4234934"/>
            <a:ext cx="1178560" cy="369332"/>
          </a:xfrm>
          <a:prstGeom prst="rightArrow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BEFF19D2-275C-CCF1-ECAB-E5A4670C3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27200" y="3202801"/>
            <a:ext cx="314960" cy="736878"/>
          </a:xfrm>
          <a:prstGeom prst="downArrow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D4CB97DF-8276-A572-9E11-C7CB26B5E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025691">
            <a:off x="4857602" y="3310239"/>
            <a:ext cx="1394518" cy="369332"/>
          </a:xfrm>
          <a:prstGeom prst="rightArrow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C7A3674-3862-9DAB-52ED-40C921686DF2}"/>
              </a:ext>
            </a:extLst>
          </p:cNvPr>
          <p:cNvSpPr/>
          <p:nvPr/>
        </p:nvSpPr>
        <p:spPr>
          <a:xfrm>
            <a:off x="6237159" y="5230205"/>
            <a:ext cx="3495040" cy="125551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Montserrat" panose="00000500000000000000" pitchFamily="2" charset="0"/>
              </a:rPr>
              <a:t>Classrooms, community halls, parks, outdoor areas and digital platforms </a:t>
            </a: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A2D68E7E-CEC4-78CD-78D8-F40D43B22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27200" y="4899521"/>
            <a:ext cx="314960" cy="322997"/>
          </a:xfrm>
          <a:prstGeom prst="downArrow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164DE0A4-8449-24A8-B82D-713AC008812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78277" y="453109"/>
            <a:ext cx="10516810" cy="584775"/>
          </a:xfrm>
          <a:prstGeom prst="rect">
            <a:avLst/>
          </a:prstGeom>
          <a:solidFill>
            <a:srgbClr val="C88800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Step 2: Creating a Collaborative Space</a:t>
            </a:r>
          </a:p>
        </p:txBody>
      </p:sp>
    </p:spTree>
    <p:extLst>
      <p:ext uri="{BB962C8B-B14F-4D97-AF65-F5344CB8AC3E}">
        <p14:creationId xmlns:p14="http://schemas.microsoft.com/office/powerpoint/2010/main" val="2336790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7CF8A-1278-75F8-5CCD-9BB01BE03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27" y="543096"/>
            <a:ext cx="9701945" cy="1035658"/>
          </a:xfrm>
        </p:spPr>
        <p:txBody>
          <a:bodyPr>
            <a:normAutofit fontScale="90000"/>
          </a:bodyPr>
          <a:lstStyle/>
          <a:p>
            <a:r>
              <a:rPr lang="en-GB" sz="4400" dirty="0">
                <a:latin typeface="Montserrat" panose="00000500000000000000" pitchFamily="2" charset="0"/>
              </a:rPr>
              <a:t>Exploring New Spaces For Creativity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2A0627-653F-66F3-2B9E-7B039BF3180C}"/>
              </a:ext>
            </a:extLst>
          </p:cNvPr>
          <p:cNvSpPr txBox="1"/>
          <p:nvPr/>
        </p:nvSpPr>
        <p:spPr>
          <a:xfrm>
            <a:off x="1945640" y="2133600"/>
            <a:ext cx="830072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Stepping Out of Your Comfort Zone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: Being in a new or unfamiliar space can inspire 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creative thinking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How the Setting Affects Group Roles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: Changing the environment can shift how people interact and work together.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Changing Up Familiar Spaces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: Small changes, like rearranging a room or adding new elements, can make a familiar space feel fresh and encourage creativity. </a:t>
            </a:r>
            <a:endParaRPr lang="en-US" sz="2000" b="0" i="0" dirty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Balancing Comfort and Novelty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: It is important to balance 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familiarity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with the excitement of a new environment.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897670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0F13F-9140-2E33-A461-F5E9740C1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870" y="457020"/>
            <a:ext cx="8856199" cy="880015"/>
          </a:xfrm>
        </p:spPr>
        <p:txBody>
          <a:bodyPr>
            <a:normAutofit fontScale="90000"/>
          </a:bodyPr>
          <a:lstStyle/>
          <a:p>
            <a:br>
              <a:rPr lang="en-GB" sz="4400" b="1" dirty="0">
                <a:solidFill>
                  <a:schemeClr val="bg1"/>
                </a:solidFill>
                <a:latin typeface="Montserrat" panose="00000500000000000000" pitchFamily="2" charset="0"/>
              </a:rPr>
            </a:br>
            <a:br>
              <a:rPr lang="en-GB" sz="4400" b="1" dirty="0">
                <a:solidFill>
                  <a:schemeClr val="bg1"/>
                </a:solidFill>
                <a:latin typeface="Montserrat" panose="00000500000000000000" pitchFamily="2" charset="0"/>
              </a:rPr>
            </a:br>
            <a:br>
              <a:rPr lang="en-GB" sz="4400" b="1" dirty="0">
                <a:solidFill>
                  <a:schemeClr val="bg1"/>
                </a:solidFill>
                <a:latin typeface="Montserrat" panose="00000500000000000000" pitchFamily="2" charset="0"/>
              </a:rPr>
            </a:br>
            <a:r>
              <a:rPr lang="en-GB" sz="4400" b="1" dirty="0">
                <a:solidFill>
                  <a:schemeClr val="tx1"/>
                </a:solidFill>
                <a:latin typeface="Montserrat" panose="00000500000000000000" pitchFamily="2" charset="0"/>
              </a:rPr>
              <a:t>Activity 4: </a:t>
            </a:r>
            <a:br>
              <a:rPr lang="en-GB" sz="4400" b="1" dirty="0">
                <a:solidFill>
                  <a:schemeClr val="tx1"/>
                </a:solidFill>
                <a:latin typeface="Montserrat" panose="00000500000000000000" pitchFamily="2" charset="0"/>
              </a:rPr>
            </a:br>
            <a:r>
              <a:rPr lang="en-GB" sz="4400" dirty="0">
                <a:solidFill>
                  <a:schemeClr val="tx1"/>
                </a:solidFill>
                <a:latin typeface="Montserrat" panose="00000500000000000000" pitchFamily="2" charset="0"/>
              </a:rPr>
              <a:t>Engaging with the Community</a:t>
            </a:r>
            <a:br>
              <a:rPr lang="en-GB" sz="4400" dirty="0">
                <a:solidFill>
                  <a:schemeClr val="tx1"/>
                </a:solidFill>
                <a:latin typeface="Montserrat" panose="00000500000000000000" pitchFamily="2" charset="0"/>
              </a:rPr>
            </a:br>
            <a:r>
              <a:rPr lang="en-GB" sz="4400" dirty="0">
                <a:solidFill>
                  <a:schemeClr val="tx1"/>
                </a:solidFill>
                <a:latin typeface="Montserrat" panose="00000500000000000000" pitchFamily="2" charset="0"/>
              </a:rPr>
              <a:t> in Collaborative Spaces</a:t>
            </a:r>
            <a:br>
              <a:rPr lang="en-GB" sz="4400" dirty="0">
                <a:solidFill>
                  <a:schemeClr val="bg1"/>
                </a:solidFill>
                <a:latin typeface="Montserrat" panose="00000500000000000000" pitchFamily="2" charset="0"/>
              </a:rPr>
            </a:br>
            <a:endParaRPr lang="en-GB" sz="44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62C954-2DBB-D29E-EA41-12D052A5DA68}"/>
              </a:ext>
            </a:extLst>
          </p:cNvPr>
          <p:cNvSpPr txBox="1"/>
          <p:nvPr/>
        </p:nvSpPr>
        <p:spPr>
          <a:xfrm>
            <a:off x="588953" y="3013950"/>
            <a:ext cx="5951537" cy="353943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Montserrat" panose="00000500000000000000" pitchFamily="2" charset="0"/>
              </a:rPr>
              <a:t>Here’s what we thought: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Active Involvement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: Develop strategies that can actively involve your audience or community in the collaborative process </a:t>
            </a:r>
            <a:endParaRPr lang="en-GB" sz="1600" b="0" i="0" dirty="0">
              <a:solidFill>
                <a:schemeClr val="bg1"/>
              </a:solidFill>
              <a:effectLst/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Encouraging Participant Collaboration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: Discover how to facilitate and encourage collaboration among your participants. </a:t>
            </a:r>
            <a:endParaRPr lang="en-GB" sz="1600" b="0" i="0" dirty="0">
              <a:solidFill>
                <a:schemeClr val="bg1"/>
              </a:solidFill>
              <a:effectLst/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Listening and Adapting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: Understand the importance of listening to your community and adapting your strategies to meet their needs and leverage their unique contributions. </a:t>
            </a:r>
            <a:endParaRPr lang="en-GB" sz="16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2180B85-58D4-38AF-0146-4DCD612F1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092" y="3156043"/>
            <a:ext cx="4793955" cy="248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35C3C3-A391-1EF0-FB94-DD9FE7750A19}"/>
              </a:ext>
            </a:extLst>
          </p:cNvPr>
          <p:cNvSpPr txBox="1"/>
          <p:nvPr/>
        </p:nvSpPr>
        <p:spPr>
          <a:xfrm>
            <a:off x="7013121" y="5783939"/>
            <a:ext cx="4104438" cy="769441"/>
          </a:xfrm>
          <a:prstGeom prst="rect">
            <a:avLst/>
          </a:prstGeom>
          <a:solidFill>
            <a:schemeClr val="tx1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solidFill>
                  <a:schemeClr val="bg1"/>
                </a:solidFill>
                <a:latin typeface="Montserrat" panose="00000500000000000000" pitchFamily="2" charset="0"/>
              </a:rPr>
              <a:t>Image of participants in a creative workshop led by ‘H’ making carnival costumes as part of the 10th International Conference of Carnival &amp; Masquerade Arts hosted by University of Winneba, Ghana</a:t>
            </a:r>
          </a:p>
        </p:txBody>
      </p:sp>
    </p:spTree>
    <p:extLst>
      <p:ext uri="{BB962C8B-B14F-4D97-AF65-F5344CB8AC3E}">
        <p14:creationId xmlns:p14="http://schemas.microsoft.com/office/powerpoint/2010/main" val="93074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E1466EF-62FE-419F-FD44-E866DD6E9E9C}"/>
              </a:ext>
            </a:extLst>
          </p:cNvPr>
          <p:cNvSpPr txBox="1"/>
          <p:nvPr/>
        </p:nvSpPr>
        <p:spPr>
          <a:xfrm>
            <a:off x="545938" y="2307225"/>
            <a:ext cx="2563022" cy="230832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The final stage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offers exciting chances to boost creativity and innovation. However, it is important to make sure everyone gets a 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fair and equitable share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of the rewards. 5 key topics to consider:</a:t>
            </a:r>
            <a:endParaRPr lang="en-GB" sz="16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9CDBF04-48E6-9C9B-97C6-27DD1A2DDF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6477139"/>
              </p:ext>
            </p:extLst>
          </p:nvPr>
        </p:nvGraphicFramePr>
        <p:xfrm>
          <a:off x="3268772" y="1188720"/>
          <a:ext cx="8699708" cy="5376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0">
            <a:extLst>
              <a:ext uri="{FF2B5EF4-FFF2-40B4-BE49-F238E27FC236}">
                <a16:creationId xmlns:a16="http://schemas.microsoft.com/office/drawing/2014/main" id="{4E009545-1807-6FB6-510B-1CD7E2424F3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99619" y="384283"/>
            <a:ext cx="10516810" cy="584775"/>
          </a:xfrm>
          <a:prstGeom prst="rect">
            <a:avLst/>
          </a:prstGeom>
          <a:solidFill>
            <a:srgbClr val="C88800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Step 3: Equitable Collaboration</a:t>
            </a:r>
          </a:p>
        </p:txBody>
      </p:sp>
    </p:spTree>
    <p:extLst>
      <p:ext uri="{BB962C8B-B14F-4D97-AF65-F5344CB8AC3E}">
        <p14:creationId xmlns:p14="http://schemas.microsoft.com/office/powerpoint/2010/main" val="983400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35CCD-416A-B5E7-E6CA-D19E8ED2F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953" y="454556"/>
            <a:ext cx="10864607" cy="1325563"/>
          </a:xfrm>
        </p:spPr>
        <p:txBody>
          <a:bodyPr>
            <a:noAutofit/>
          </a:bodyPr>
          <a:lstStyle/>
          <a:p>
            <a:r>
              <a:rPr lang="en-GB" sz="4000" b="1" dirty="0">
                <a:solidFill>
                  <a:schemeClr val="bg1"/>
                </a:solidFill>
                <a:latin typeface="Montserrat" panose="00000500000000000000" pitchFamily="2" charset="0"/>
              </a:rPr>
              <a:t>Activity 5: </a:t>
            </a:r>
            <a:br>
              <a:rPr lang="en-GB" sz="4000" dirty="0">
                <a:solidFill>
                  <a:schemeClr val="bg1"/>
                </a:solidFill>
                <a:latin typeface="Montserrat" panose="00000500000000000000" pitchFamily="2" charset="0"/>
              </a:rPr>
            </a:br>
            <a:r>
              <a:rPr lang="en-GB" sz="4000" dirty="0">
                <a:solidFill>
                  <a:schemeClr val="bg1"/>
                </a:solidFill>
                <a:latin typeface="Montserrat" panose="00000500000000000000" pitchFamily="2" charset="0"/>
              </a:rPr>
              <a:t>Making Creative Collaboration </a:t>
            </a:r>
            <a:br>
              <a:rPr lang="en-GB" sz="4000" dirty="0">
                <a:solidFill>
                  <a:schemeClr val="bg1"/>
                </a:solidFill>
                <a:latin typeface="Montserrat" panose="00000500000000000000" pitchFamily="2" charset="0"/>
              </a:rPr>
            </a:br>
            <a:r>
              <a:rPr lang="en-GB" sz="4000" dirty="0">
                <a:solidFill>
                  <a:schemeClr val="bg1"/>
                </a:solidFill>
                <a:latin typeface="Montserrat" panose="00000500000000000000" pitchFamily="2" charset="0"/>
              </a:rPr>
              <a:t>Fair and Beneficial for All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59A46F-9BF2-A0D7-3312-A606855FBFF1}"/>
              </a:ext>
            </a:extLst>
          </p:cNvPr>
          <p:cNvSpPr txBox="1"/>
          <p:nvPr/>
        </p:nvSpPr>
        <p:spPr>
          <a:xfrm>
            <a:off x="726440" y="2174454"/>
            <a:ext cx="1073912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dirty="0">
                <a:latin typeface="Montserrat" panose="00000500000000000000" pitchFamily="2" charset="0"/>
              </a:rPr>
              <a:t>As you listen to ‘H’,  make notes on the different ways and techniques that he uses to bring more fair, open and honest relationships with those he collaborates with.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EB03A0-CE93-32B1-FF51-8073A117DB78}"/>
              </a:ext>
            </a:extLst>
          </p:cNvPr>
          <p:cNvSpPr txBox="1"/>
          <p:nvPr/>
        </p:nvSpPr>
        <p:spPr>
          <a:xfrm>
            <a:off x="4618031" y="3184487"/>
            <a:ext cx="6447190" cy="2062103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Montserrat" panose="00000500000000000000" pitchFamily="2" charset="0"/>
              </a:rPr>
              <a:t>Here is what we thought:</a:t>
            </a:r>
          </a:p>
          <a:p>
            <a:endParaRPr lang="en-GB" sz="1600" dirty="0">
              <a:latin typeface="Montserrat" panose="00000500000000000000" pitchFamily="2" charset="0"/>
            </a:endParaRPr>
          </a:p>
          <a:p>
            <a:r>
              <a:rPr lang="en-GB" sz="1600" b="1" dirty="0">
                <a:solidFill>
                  <a:schemeClr val="bg1"/>
                </a:solidFill>
                <a:latin typeface="Montserrat" panose="00000500000000000000" pitchFamily="2" charset="0"/>
              </a:rPr>
              <a:t>Listening To Others </a:t>
            </a:r>
          </a:p>
          <a:p>
            <a:r>
              <a:rPr lang="en-GB" sz="1600" dirty="0">
                <a:solidFill>
                  <a:schemeClr val="bg1"/>
                </a:solidFill>
                <a:latin typeface="Montserrat" panose="00000500000000000000" pitchFamily="2" charset="0"/>
              </a:rPr>
              <a:t>Not just hearing their words but understanding their needs, ideas and perspectives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en-GB" sz="1600" b="1" dirty="0">
                <a:solidFill>
                  <a:schemeClr val="bg1"/>
                </a:solidFill>
                <a:latin typeface="Montserrat" panose="00000500000000000000" pitchFamily="2" charset="0"/>
              </a:rPr>
              <a:t>Mutual Relationships </a:t>
            </a:r>
          </a:p>
          <a:p>
            <a:r>
              <a:rPr lang="en-GB" sz="1600" dirty="0">
                <a:solidFill>
                  <a:schemeClr val="bg1"/>
                </a:solidFill>
                <a:latin typeface="Montserrat" panose="00000500000000000000" pitchFamily="2" charset="0"/>
              </a:rPr>
              <a:t>Two-way street, where everyone is equal</a:t>
            </a:r>
          </a:p>
        </p:txBody>
      </p:sp>
      <p:pic>
        <p:nvPicPr>
          <p:cNvPr id="4098" name="Picture 2" descr="Conch Shell In Sea Waves Stock Photos ...">
            <a:extLst>
              <a:ext uri="{FF2B5EF4-FFF2-40B4-BE49-F238E27FC236}">
                <a16:creationId xmlns:a16="http://schemas.microsoft.com/office/drawing/2014/main" id="{E3D2C26D-4AAE-F583-C4F3-64467482F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40" y="3215120"/>
            <a:ext cx="2964635" cy="297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510497-18FE-0E38-F4DA-AFC24EBE07FB}"/>
              </a:ext>
            </a:extLst>
          </p:cNvPr>
          <p:cNvSpPr txBox="1"/>
          <p:nvPr/>
        </p:nvSpPr>
        <p:spPr>
          <a:xfrm>
            <a:off x="245755" y="6287401"/>
            <a:ext cx="3926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In many African cultures, the conch shell represents listening and good communication.</a:t>
            </a:r>
          </a:p>
        </p:txBody>
      </p:sp>
    </p:spTree>
    <p:extLst>
      <p:ext uri="{BB962C8B-B14F-4D97-AF65-F5344CB8AC3E}">
        <p14:creationId xmlns:p14="http://schemas.microsoft.com/office/powerpoint/2010/main" val="173703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99D4A6-FEC5-3DF8-3F85-326752DEF6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47A690B-DE55-4274-B33B-C91FD647EB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C9CD390-6DB5-4AEA-8D13-BC6CEF34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653440" cy="68580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1FA69C6-0A69-4994-9F32-C4497B8B4C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43467" cy="685800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002465-4918-AFAC-39E7-D3544BF7117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81549" y="0"/>
            <a:ext cx="3571892" cy="68579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In Conclusion:</a:t>
            </a:r>
            <a:b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</a:br>
            <a:b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</a:b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What We Have Explored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EF6B41-3D79-B690-FF79-57770037E490}"/>
              </a:ext>
            </a:extLst>
          </p:cNvPr>
          <p:cNvSpPr txBox="1"/>
          <p:nvPr/>
        </p:nvSpPr>
        <p:spPr>
          <a:xfrm>
            <a:off x="5512109" y="1439692"/>
            <a:ext cx="6330232" cy="3978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 defTabSz="9144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chemeClr val="tx1">
                    <a:lumMod val="95000"/>
                  </a:schemeClr>
                </a:solidFill>
                <a:effectLst/>
                <a:latin typeface="Montserrat" panose="00000500000000000000" pitchFamily="2" charset="0"/>
              </a:rPr>
              <a:t>The importance of collaborating with others  </a:t>
            </a:r>
          </a:p>
          <a:p>
            <a:pPr indent="-228600" defTabSz="9144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b="0" i="0" dirty="0">
              <a:solidFill>
                <a:schemeClr val="tx1">
                  <a:lumMod val="95000"/>
                </a:schemeClr>
              </a:solidFill>
              <a:effectLst/>
              <a:latin typeface="Montserrat" panose="00000500000000000000" pitchFamily="2" charset="0"/>
            </a:endParaRPr>
          </a:p>
          <a:p>
            <a:pPr marL="457200" indent="-457200" defTabSz="9144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95000"/>
                  </a:schemeClr>
                </a:solidFill>
                <a:latin typeface="Montserrat" panose="00000500000000000000" pitchFamily="2" charset="0"/>
              </a:rPr>
              <a:t>S</a:t>
            </a:r>
            <a:r>
              <a:rPr lang="en-GB" sz="2000" b="0" i="0" dirty="0">
                <a:solidFill>
                  <a:schemeClr val="tx1">
                    <a:lumMod val="95000"/>
                  </a:schemeClr>
                </a:solidFill>
                <a:effectLst/>
                <a:latin typeface="Montserrat" panose="00000500000000000000" pitchFamily="2" charset="0"/>
              </a:rPr>
              <a:t>teps to collaborate well with others. </a:t>
            </a:r>
          </a:p>
          <a:p>
            <a:pPr indent="-228600" defTabSz="9144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b="0" i="0" dirty="0">
              <a:solidFill>
                <a:schemeClr val="tx1">
                  <a:lumMod val="95000"/>
                </a:schemeClr>
              </a:solidFill>
              <a:effectLst/>
              <a:latin typeface="Montserrat" panose="00000500000000000000" pitchFamily="2" charset="0"/>
            </a:endParaRPr>
          </a:p>
          <a:p>
            <a:pPr marL="457200" indent="-457200" defTabSz="9144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95000"/>
                  </a:schemeClr>
                </a:solidFill>
                <a:latin typeface="Montserrat" panose="00000500000000000000" pitchFamily="2" charset="0"/>
              </a:rPr>
              <a:t>H</a:t>
            </a:r>
            <a:r>
              <a:rPr lang="en-GB" sz="2000" b="0" i="0" dirty="0">
                <a:solidFill>
                  <a:schemeClr val="tx1">
                    <a:lumMod val="95000"/>
                  </a:schemeClr>
                </a:solidFill>
                <a:effectLst/>
                <a:latin typeface="Montserrat" panose="00000500000000000000" pitchFamily="2" charset="0"/>
              </a:rPr>
              <a:t>ow to collaborate equitably. </a:t>
            </a:r>
            <a:endParaRPr lang="en-US" sz="2000" b="0" i="0" dirty="0">
              <a:solidFill>
                <a:schemeClr val="tx1">
                  <a:lumMod val="95000"/>
                </a:schemeClr>
              </a:solidFill>
              <a:effectLst/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320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map of africa with different patterns&#10;&#10;Description automatically generated">
            <a:extLst>
              <a:ext uri="{FF2B5EF4-FFF2-40B4-BE49-F238E27FC236}">
                <a16:creationId xmlns:a16="http://schemas.microsoft.com/office/drawing/2014/main" id="{7FC53015-2C33-9816-103B-758CD0A49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12370" y="-34589"/>
            <a:ext cx="6927178" cy="692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24A3EF-3108-CCA8-7B05-2575C58D1D8D}"/>
              </a:ext>
            </a:extLst>
          </p:cNvPr>
          <p:cNvSpPr txBox="1"/>
          <p:nvPr/>
        </p:nvSpPr>
        <p:spPr>
          <a:xfrm>
            <a:off x="6785255" y="1280318"/>
            <a:ext cx="460009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i="0" dirty="0">
                <a:effectLst/>
                <a:latin typeface="Montserrat" panose="00000500000000000000" pitchFamily="2" charset="0"/>
              </a:rPr>
              <a:t>Unit 4:</a:t>
            </a:r>
          </a:p>
          <a:p>
            <a:endParaRPr lang="en-GB" sz="4400" b="1" i="0" dirty="0">
              <a:effectLst/>
              <a:latin typeface="Montserrat" panose="00000500000000000000" pitchFamily="2" charset="0"/>
            </a:endParaRPr>
          </a:p>
          <a:p>
            <a:r>
              <a:rPr lang="en-GB" sz="4400" b="1" i="0" dirty="0">
                <a:effectLst/>
                <a:latin typeface="Montserrat" panose="00000500000000000000" pitchFamily="2" charset="0"/>
              </a:rPr>
              <a:t>Building Creative Collaborations and Communities 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524788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1A8B80-D06A-4633-649E-800E13BDB8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8FD0D4E-0E63-35BC-ED44-6BC984118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BA24AEA-AF50-AA5A-0E92-7D397FCF3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653440" cy="68580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B6676B-27FA-D75A-C666-128E93CA30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43467" cy="685800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810C8B-92CB-E24B-47BE-BCDBF3F27C91}"/>
              </a:ext>
            </a:extLst>
          </p:cNvPr>
          <p:cNvSpPr txBox="1"/>
          <p:nvPr/>
        </p:nvSpPr>
        <p:spPr>
          <a:xfrm>
            <a:off x="1179870" y="0"/>
            <a:ext cx="3473569" cy="685799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Learning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Objectives</a:t>
            </a:r>
          </a:p>
        </p:txBody>
      </p:sp>
      <p:pic>
        <p:nvPicPr>
          <p:cNvPr id="4" name="Picture 3" descr="A group of people with text&#10;&#10;AI-generated content may be incorrect.">
            <a:extLst>
              <a:ext uri="{FF2B5EF4-FFF2-40B4-BE49-F238E27FC236}">
                <a16:creationId xmlns:a16="http://schemas.microsoft.com/office/drawing/2014/main" id="{55C6CF9F-7689-74C1-B509-35B937DEC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611" y="-2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5830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4E8FA-49AA-A90B-ACCB-57BF1DD2D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8375"/>
            <a:ext cx="10515600" cy="1325563"/>
          </a:xfrm>
          <a:solidFill>
            <a:schemeClr val="tx2"/>
          </a:solidFill>
        </p:spPr>
        <p:txBody>
          <a:bodyPr>
            <a:norm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Montserrat" panose="00000500000000000000" pitchFamily="2" charset="0"/>
              </a:rPr>
              <a:t>Refresher Activity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A525A0F-775B-B48C-DC1A-1F168347E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3" y="2015314"/>
            <a:ext cx="3328987" cy="472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AC6EE3-B1DF-6847-5E44-A21EF9F3975B}"/>
              </a:ext>
            </a:extLst>
          </p:cNvPr>
          <p:cNvSpPr txBox="1"/>
          <p:nvPr/>
        </p:nvSpPr>
        <p:spPr>
          <a:xfrm>
            <a:off x="3737897" y="3429000"/>
            <a:ext cx="751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Think back to the South African Afro-soul artist Lira exercise we did in Unit 1</a:t>
            </a:r>
          </a:p>
          <a:p>
            <a:endParaRPr lang="en-US" sz="1600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r>
              <a:rPr lang="en-US" sz="16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All of the different people and professions surrounding her to be able to perform and have her career. How are these connections?  </a:t>
            </a:r>
            <a:endParaRPr lang="en-GB" sz="16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218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AB3C6-F0D9-30B5-A00E-6EFCA1629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09" y="242208"/>
            <a:ext cx="10515600" cy="1325563"/>
          </a:xfrm>
        </p:spPr>
        <p:txBody>
          <a:bodyPr>
            <a:normAutofit/>
          </a:bodyPr>
          <a:lstStyle/>
          <a:p>
            <a:r>
              <a:rPr lang="en-GB" sz="4400" dirty="0">
                <a:latin typeface="Montserrat" panose="00000500000000000000" pitchFamily="2" charset="0"/>
              </a:rPr>
              <a:t>Reasons To Collaborate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C9C603-B249-19F1-7CD6-58C40D5A7D8A}"/>
              </a:ext>
            </a:extLst>
          </p:cNvPr>
          <p:cNvSpPr txBox="1"/>
          <p:nvPr/>
        </p:nvSpPr>
        <p:spPr>
          <a:xfrm>
            <a:off x="2321560" y="1864975"/>
            <a:ext cx="7548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Montserrat" panose="00000500000000000000" pitchFamily="2" charset="0"/>
              </a:rPr>
              <a:t>“If you want to go fast, go alone, if you want to go far, go together” </a:t>
            </a:r>
          </a:p>
          <a:p>
            <a:pPr algn="ctr"/>
            <a:endParaRPr lang="en-GB" sz="2000" dirty="0">
              <a:latin typeface="Montserrat" panose="00000500000000000000" pitchFamily="2" charset="0"/>
            </a:endParaRPr>
          </a:p>
          <a:p>
            <a:pPr algn="ctr"/>
            <a:r>
              <a:rPr lang="en-GB" sz="2000" dirty="0">
                <a:latin typeface="Montserrat" panose="00000500000000000000" pitchFamily="2" charset="0"/>
              </a:rPr>
              <a:t>African Proverb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BF93B4-5FAF-9B1D-1842-FA80CB96450C}"/>
              </a:ext>
            </a:extLst>
          </p:cNvPr>
          <p:cNvSpPr txBox="1"/>
          <p:nvPr/>
        </p:nvSpPr>
        <p:spPr>
          <a:xfrm>
            <a:off x="1564640" y="3386344"/>
            <a:ext cx="90627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Collaborating means working together towards a common goal. In this case, it is to create a creative product. Collaborations can:</a:t>
            </a:r>
            <a:endParaRPr lang="en-GB" b="1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600819AA-4DE9-819D-5ED5-0DCB036B5A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7300518"/>
              </p:ext>
            </p:extLst>
          </p:nvPr>
        </p:nvGraphicFramePr>
        <p:xfrm>
          <a:off x="510209" y="3980751"/>
          <a:ext cx="11021391" cy="2386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678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98A914-9FD3-776A-5C65-46A7ED9704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A75633B9-3F0A-F3F5-8AE0-221FA2F19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  <a:effectLst>
            <a:outerShdw blurRad="1397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E7D29F-2B28-4E5A-911C-E17874126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153" y="1035414"/>
            <a:ext cx="5449710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200" b="1" spc="-300" dirty="0">
                <a:solidFill>
                  <a:schemeClr val="bg1"/>
                </a:soli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Montserrat" panose="00000500000000000000" pitchFamily="2" charset="0"/>
              </a:rPr>
              <a:t>Activity 1: </a:t>
            </a:r>
            <a:br>
              <a:rPr lang="en-US" sz="4200" b="1" spc="-300" dirty="0">
                <a:solidFill>
                  <a:schemeClr val="bg1"/>
                </a:soli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Montserrat" panose="00000500000000000000" pitchFamily="2" charset="0"/>
              </a:rPr>
            </a:br>
            <a:r>
              <a:rPr lang="en-US" sz="4200" spc="-300" dirty="0">
                <a:solidFill>
                  <a:schemeClr val="bg1"/>
                </a:soli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Montserrat" panose="00000500000000000000" pitchFamily="2" charset="0"/>
              </a:rPr>
              <a:t>Community Based Arts Project</a:t>
            </a:r>
            <a:br>
              <a:rPr lang="en-US" sz="4200" spc="-300" dirty="0"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</a:br>
            <a:endParaRPr lang="en-US" sz="4200" spc="-300" dirty="0">
              <a:effectLst>
                <a:outerShdw blurRad="469900" dist="342900" dir="5400000" sy="-20000" rotWithShape="0">
                  <a:prstClr val="black">
                    <a:alpha val="66000"/>
                  </a:prst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753EA0-1F4A-5C2D-7F22-FF9C6419DC0B}"/>
              </a:ext>
            </a:extLst>
          </p:cNvPr>
          <p:cNvSpPr txBox="1"/>
          <p:nvPr/>
        </p:nvSpPr>
        <p:spPr>
          <a:xfrm>
            <a:off x="487154" y="2991700"/>
            <a:ext cx="4847286" cy="2385844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>
            <a:no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Having explored the </a:t>
            </a:r>
            <a:r>
              <a:rPr lang="en-US" i="0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BeadWORKS</a:t>
            </a:r>
            <a:r>
              <a:rPr lang="en-US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 Africa website, we concluded they are successful </a:t>
            </a:r>
            <a:r>
              <a:rPr lang="en-US" i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because they:</a:t>
            </a:r>
            <a:endParaRPr lang="en-US" sz="1600" i="0" dirty="0">
              <a:solidFill>
                <a:schemeClr val="bg1"/>
              </a:solidFill>
              <a:effectLst/>
              <a:latin typeface="Montserrat" panose="00000500000000000000" pitchFamily="2" charset="0"/>
            </a:endParaRPr>
          </a:p>
        </p:txBody>
      </p:sp>
      <p:pic>
        <p:nvPicPr>
          <p:cNvPr id="4" name="Picture 19" descr="BeadWORKS: Transforming Lives, One Bead ...">
            <a:extLst>
              <a:ext uri="{FF2B5EF4-FFF2-40B4-BE49-F238E27FC236}">
                <a16:creationId xmlns:a16="http://schemas.microsoft.com/office/drawing/2014/main" id="{5D5D8D6B-6B9F-F19B-D965-C5D58A6B6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634" y="3667465"/>
            <a:ext cx="2494731" cy="293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close-up of a logo&#10;&#10;AI-generated content may be incorrect.">
            <a:extLst>
              <a:ext uri="{FF2B5EF4-FFF2-40B4-BE49-F238E27FC236}">
                <a16:creationId xmlns:a16="http://schemas.microsoft.com/office/drawing/2014/main" id="{C9320125-5B9D-AE8A-7F4C-64D9F8CC5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34160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00E0DE-983C-9B0C-E8F0-84C089EBA138}"/>
              </a:ext>
            </a:extLst>
          </p:cNvPr>
          <p:cNvSpPr txBox="1"/>
          <p:nvPr/>
        </p:nvSpPr>
        <p:spPr>
          <a:xfrm>
            <a:off x="642258" y="3936707"/>
            <a:ext cx="46921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Montserrat" panose="00000500000000000000" pitchFamily="2" charset="0"/>
              </a:rPr>
              <a:t>Use Indigenous Knowledge</a:t>
            </a:r>
            <a:endParaRPr lang="en-US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Montserrat" panose="00000500000000000000" pitchFamily="2" charset="0"/>
              </a:rPr>
              <a:t>Work collaboratively</a:t>
            </a:r>
            <a:endParaRPr lang="en-US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Montserrat" panose="00000500000000000000" pitchFamily="2" charset="0"/>
              </a:rPr>
              <a:t>Connect storytelling to their identity</a:t>
            </a:r>
            <a:endParaRPr lang="en-US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Montserrat" panose="00000500000000000000" pitchFamily="2" charset="0"/>
              </a:rPr>
              <a:t>Build capacity through partnerships</a:t>
            </a:r>
            <a:endParaRPr lang="en-US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778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ME - NAFASI ART SPACE">
            <a:extLst>
              <a:ext uri="{FF2B5EF4-FFF2-40B4-BE49-F238E27FC236}">
                <a16:creationId xmlns:a16="http://schemas.microsoft.com/office/drawing/2014/main" id="{5329E441-8E69-AF3A-F5E6-1BDB731FC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0" r="31016"/>
          <a:stretch/>
        </p:blipFill>
        <p:spPr bwMode="auto">
          <a:xfrm>
            <a:off x="6096000" y="10"/>
            <a:ext cx="6096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A3A86CA6-4607-441F-84AE-DAB6D1837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  <a:effectLst>
            <a:outerShdw blurRad="1397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943E6E-7DFC-C630-8359-A66D1E54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153" y="1035414"/>
            <a:ext cx="5449710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200" b="1" spc="-300" dirty="0">
                <a:solidFill>
                  <a:schemeClr val="tx1"/>
                </a:soli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Montserrat" panose="00000500000000000000" pitchFamily="2" charset="0"/>
              </a:rPr>
              <a:t>Activity 2: </a:t>
            </a:r>
            <a:br>
              <a:rPr lang="en-US" sz="4200" b="1" spc="-300" dirty="0">
                <a:solidFill>
                  <a:schemeClr val="tx1"/>
                </a:soli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Montserrat" panose="00000500000000000000" pitchFamily="2" charset="0"/>
              </a:rPr>
            </a:br>
            <a:r>
              <a:rPr lang="en-US" sz="4200" spc="-300" dirty="0">
                <a:solidFill>
                  <a:schemeClr val="tx1"/>
                </a:soli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Montserrat" panose="00000500000000000000" pitchFamily="2" charset="0"/>
              </a:rPr>
              <a:t>Understanding the Value of Communal Arts and Cultural Initiatives</a:t>
            </a:r>
            <a:br>
              <a:rPr lang="en-US" sz="4200" spc="-300" dirty="0"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</a:br>
            <a:endParaRPr lang="en-US" sz="4200" spc="-300" dirty="0">
              <a:effectLst>
                <a:outerShdw blurRad="469900" dist="342900" dir="5400000" sy="-20000" rotWithShape="0">
                  <a:prstClr val="black">
                    <a:alpha val="66000"/>
                  </a:prst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1752E7-27B0-7BAB-7E63-D6E670A877E3}"/>
              </a:ext>
            </a:extLst>
          </p:cNvPr>
          <p:cNvSpPr txBox="1"/>
          <p:nvPr/>
        </p:nvSpPr>
        <p:spPr>
          <a:xfrm>
            <a:off x="761562" y="2991699"/>
            <a:ext cx="4572877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160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As you watch the video about the Nafasi Art Space, think about these questions: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1600" i="0" dirty="0">
              <a:solidFill>
                <a:schemeClr val="bg1"/>
              </a:solidFill>
              <a:effectLst/>
              <a:latin typeface="Montserrat" panose="00000500000000000000" pitchFamily="2" charset="0"/>
            </a:endParaRP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</a:rPr>
              <a:t>What is it that is driving these creatives to come together? </a:t>
            </a:r>
          </a:p>
          <a:p>
            <a:pPr marL="114300" indent="-342900" defTabSz="9144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endParaRPr lang="en-US" sz="16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</a:rPr>
              <a:t>Why do they need this kind of space and what values underpin it? </a:t>
            </a:r>
          </a:p>
          <a:p>
            <a:pPr marL="114300" indent="-342900" defTabSz="9144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endParaRPr lang="en-US" sz="16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</a:rPr>
              <a:t>What forms of collaboration are being created? </a:t>
            </a:r>
          </a:p>
          <a:p>
            <a:pPr marL="114300" indent="-342900" defTabSz="9144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endParaRPr lang="en-US" sz="16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</a:rPr>
              <a:t>What are the benefits of these collaborations? </a:t>
            </a:r>
          </a:p>
        </p:txBody>
      </p:sp>
    </p:spTree>
    <p:extLst>
      <p:ext uri="{BB962C8B-B14F-4D97-AF65-F5344CB8AC3E}">
        <p14:creationId xmlns:p14="http://schemas.microsoft.com/office/powerpoint/2010/main" val="252934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98A4F-CE4E-8BF1-19D8-D0A891571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540" y="173783"/>
            <a:ext cx="11396685" cy="1325563"/>
          </a:xfrm>
        </p:spPr>
        <p:txBody>
          <a:bodyPr>
            <a:normAutofit/>
          </a:bodyPr>
          <a:lstStyle/>
          <a:p>
            <a:r>
              <a:rPr lang="en-GB" sz="4400" dirty="0">
                <a:latin typeface="Montserrat" panose="00000500000000000000" pitchFamily="2" charset="0"/>
              </a:rPr>
              <a:t>How To Build A Collaborative Process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09F1BD-6554-D303-C9BC-E9A6D06ADDB6}"/>
              </a:ext>
            </a:extLst>
          </p:cNvPr>
          <p:cNvSpPr txBox="1"/>
          <p:nvPr/>
        </p:nvSpPr>
        <p:spPr>
          <a:xfrm>
            <a:off x="254541" y="1499346"/>
            <a:ext cx="11155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Some art forms are naturally shared, while others are created when artists work together and combine their ideas. This section focuses on how collaboration works in the artistic process</a:t>
            </a:r>
            <a:endParaRPr lang="en-GB" sz="2000" dirty="0">
              <a:latin typeface="Montserrat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BD0CD6-6C36-CCF6-0FE8-FD3B0648E751}"/>
              </a:ext>
            </a:extLst>
          </p:cNvPr>
          <p:cNvSpPr txBox="1"/>
          <p:nvPr/>
        </p:nvSpPr>
        <p:spPr>
          <a:xfrm>
            <a:off x="254540" y="2602293"/>
            <a:ext cx="8319190" cy="584775"/>
          </a:xfrm>
          <a:prstGeom prst="rect">
            <a:avLst/>
          </a:prstGeom>
          <a:solidFill>
            <a:srgbClr val="C88800"/>
          </a:solidFill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Montserrat" panose="00000500000000000000" pitchFamily="2" charset="0"/>
              </a:rPr>
              <a:t>Step 1: Before Collaborations Begin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46E0378-1EA2-EEF4-B4C0-B2FAF50384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4573415"/>
              </p:ext>
            </p:extLst>
          </p:nvPr>
        </p:nvGraphicFramePr>
        <p:xfrm>
          <a:off x="568960" y="3097580"/>
          <a:ext cx="6939280" cy="2740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1F5F6E95-DFB3-A4ED-7C1D-C8173CD860B3}"/>
              </a:ext>
            </a:extLst>
          </p:cNvPr>
          <p:cNvGrpSpPr/>
          <p:nvPr/>
        </p:nvGrpSpPr>
        <p:grpSpPr>
          <a:xfrm>
            <a:off x="7750509" y="4113132"/>
            <a:ext cx="612742" cy="716778"/>
            <a:chOff x="3180609" y="1024457"/>
            <a:chExt cx="612742" cy="716778"/>
          </a:xfrm>
        </p:grpSpPr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C3841804-1C1A-7800-4563-E68857A2C561}"/>
                </a:ext>
              </a:extLst>
            </p:cNvPr>
            <p:cNvSpPr/>
            <p:nvPr/>
          </p:nvSpPr>
          <p:spPr>
            <a:xfrm rot="21577989">
              <a:off x="3180609" y="1024457"/>
              <a:ext cx="612742" cy="71677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" name="Arrow: Right 4">
              <a:extLst>
                <a:ext uri="{FF2B5EF4-FFF2-40B4-BE49-F238E27FC236}">
                  <a16:creationId xmlns:a16="http://schemas.microsoft.com/office/drawing/2014/main" id="{89BEE114-B0D9-8B4A-B886-59D807A1ECB4}"/>
                </a:ext>
              </a:extLst>
            </p:cNvPr>
            <p:cNvSpPr txBox="1"/>
            <p:nvPr/>
          </p:nvSpPr>
          <p:spPr>
            <a:xfrm rot="21577989">
              <a:off x="3180611" y="1168401"/>
              <a:ext cx="428919" cy="4300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3000" kern="1200"/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FA6B53D-57BB-70DB-1B92-D197458A7F79}"/>
              </a:ext>
            </a:extLst>
          </p:cNvPr>
          <p:cNvSpPr/>
          <p:nvPr/>
        </p:nvSpPr>
        <p:spPr>
          <a:xfrm>
            <a:off x="8648782" y="2602293"/>
            <a:ext cx="3393440" cy="3771623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0050" indent="-400050">
              <a:buFont typeface="+mj-lt"/>
              <a:buAutoNum type="romanUcPeriod"/>
            </a:pPr>
            <a:r>
              <a:rPr lang="en-GB" dirty="0">
                <a:latin typeface="Montserrat" panose="00000500000000000000" pitchFamily="2" charset="0"/>
              </a:rPr>
              <a:t>Establishing good communication</a:t>
            </a:r>
          </a:p>
          <a:p>
            <a:pPr marL="400050" indent="-400050">
              <a:buFont typeface="+mj-lt"/>
              <a:buAutoNum type="romanUcPeriod"/>
            </a:pPr>
            <a:endParaRPr lang="en-GB" dirty="0">
              <a:latin typeface="Montserrat" panose="00000500000000000000" pitchFamily="2" charset="0"/>
            </a:endParaRPr>
          </a:p>
          <a:p>
            <a:pPr marL="400050" indent="-400050">
              <a:buFont typeface="+mj-lt"/>
              <a:buAutoNum type="romanUcPeriod"/>
            </a:pPr>
            <a:r>
              <a:rPr lang="en-GB" dirty="0">
                <a:latin typeface="Montserrat" panose="00000500000000000000" pitchFamily="2" charset="0"/>
              </a:rPr>
              <a:t>Conduct pre-meetings</a:t>
            </a:r>
          </a:p>
          <a:p>
            <a:pPr marL="400050" indent="-400050">
              <a:buFont typeface="+mj-lt"/>
              <a:buAutoNum type="romanUcPeriod"/>
            </a:pPr>
            <a:endParaRPr lang="en-GB" dirty="0">
              <a:latin typeface="Montserrat" panose="00000500000000000000" pitchFamily="2" charset="0"/>
            </a:endParaRPr>
          </a:p>
          <a:p>
            <a:pPr marL="400050" indent="-400050">
              <a:buFont typeface="+mj-lt"/>
              <a:buAutoNum type="romanUcPeriod"/>
            </a:pPr>
            <a:r>
              <a:rPr lang="en-GB" dirty="0">
                <a:latin typeface="Montserrat" panose="00000500000000000000" pitchFamily="2" charset="0"/>
              </a:rPr>
              <a:t>Flexibility and shared understanding </a:t>
            </a:r>
          </a:p>
          <a:p>
            <a:pPr marL="400050" indent="-400050">
              <a:buFont typeface="+mj-lt"/>
              <a:buAutoNum type="romanUcPeriod"/>
            </a:pPr>
            <a:endParaRPr lang="en-GB" dirty="0">
              <a:latin typeface="Montserrat" panose="00000500000000000000" pitchFamily="2" charset="0"/>
            </a:endParaRPr>
          </a:p>
          <a:p>
            <a:pPr marL="400050" indent="-400050">
              <a:buFont typeface="+mj-lt"/>
              <a:buAutoNum type="romanUcPeriod"/>
            </a:pPr>
            <a:r>
              <a:rPr lang="en-GB" dirty="0">
                <a:latin typeface="Montserrat" panose="00000500000000000000" pitchFamily="2" charset="0"/>
              </a:rPr>
              <a:t>Embracing diversity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9029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65C88-3EAB-4B34-221C-6E416B325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491" y="433027"/>
            <a:ext cx="11194914" cy="1325563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ontserrat" panose="00000500000000000000" pitchFamily="2" charset="0"/>
              </a:rPr>
              <a:t>Activity 3: </a:t>
            </a:r>
            <a:br>
              <a:rPr lang="en-US" sz="4000" dirty="0">
                <a:solidFill>
                  <a:schemeClr val="bg1"/>
                </a:solidFill>
                <a:latin typeface="Montserrat" panose="00000500000000000000" pitchFamily="2" charset="0"/>
              </a:rPr>
            </a:br>
            <a:r>
              <a:rPr lang="en-US" sz="4000" dirty="0">
                <a:solidFill>
                  <a:schemeClr val="bg1"/>
                </a:solidFill>
                <a:latin typeface="Montserrat" panose="00000500000000000000" pitchFamily="2" charset="0"/>
              </a:rPr>
              <a:t>Working with </a:t>
            </a:r>
            <a:br>
              <a:rPr lang="en-US" sz="4000" dirty="0">
                <a:solidFill>
                  <a:schemeClr val="bg1"/>
                </a:solidFill>
                <a:latin typeface="Montserrat" panose="00000500000000000000" pitchFamily="2" charset="0"/>
              </a:rPr>
            </a:br>
            <a:r>
              <a:rPr lang="en-US" sz="4000" dirty="0">
                <a:solidFill>
                  <a:schemeClr val="bg1"/>
                </a:solidFill>
                <a:latin typeface="Montserrat" panose="00000500000000000000" pitchFamily="2" charset="0"/>
              </a:rPr>
              <a:t>Artistic Differences</a:t>
            </a:r>
            <a:endParaRPr lang="en-GB" sz="40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 descr="A group of people in a gym&#10;&#10;AI-generated content may be incorrect.">
            <a:extLst>
              <a:ext uri="{FF2B5EF4-FFF2-40B4-BE49-F238E27FC236}">
                <a16:creationId xmlns:a16="http://schemas.microsoft.com/office/drawing/2014/main" id="{4F7B484F-C43D-819C-D700-0FFD4517EF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54500"/>
            <a:ext cx="5833334" cy="38888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897FA1-E89E-BB8C-C09D-BCD027E66C61}"/>
              </a:ext>
            </a:extLst>
          </p:cNvPr>
          <p:cNvSpPr txBox="1"/>
          <p:nvPr/>
        </p:nvSpPr>
        <p:spPr>
          <a:xfrm>
            <a:off x="6096000" y="5593976"/>
            <a:ext cx="5833334" cy="83099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Image is from a rehearsal for a Dance for Camera choreographed piece ‘H’ collaborated with the Sierra Leone National Dance Troupe to create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1886F7-3778-AB30-2322-AD68A5910BC6}"/>
              </a:ext>
            </a:extLst>
          </p:cNvPr>
          <p:cNvSpPr txBox="1"/>
          <p:nvPr/>
        </p:nvSpPr>
        <p:spPr>
          <a:xfrm>
            <a:off x="303180" y="2225040"/>
            <a:ext cx="560276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Montserrat" panose="00000500000000000000" pitchFamily="2" charset="0"/>
              </a:rPr>
              <a:t>As you listen to ‘H’s story, make notes on the ways in which he: </a:t>
            </a:r>
          </a:p>
          <a:p>
            <a:endParaRPr lang="en-GB" sz="2000" dirty="0">
              <a:latin typeface="Montserrat" panose="00000500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latin typeface="Montserrat" panose="00000500000000000000" pitchFamily="2" charset="0"/>
              </a:rPr>
              <a:t>Navigated differences 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>
              <a:latin typeface="Montserrat" panose="00000500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latin typeface="Montserrat" panose="00000500000000000000" pitchFamily="2" charset="0"/>
              </a:rPr>
              <a:t>Fostered mutual respect 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>
              <a:latin typeface="Montserrat" panose="00000500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latin typeface="Montserrat" panose="00000500000000000000" pitchFamily="2" charset="0"/>
              </a:rPr>
              <a:t>Created a harmonious and productive collaborative environment 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>
              <a:latin typeface="Montserrat" panose="00000500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latin typeface="Montserrat" panose="00000500000000000000" pitchFamily="2" charset="0"/>
              </a:rPr>
              <a:t>What are the key principles we can draw on from H’s collaboration with other artists?</a:t>
            </a:r>
          </a:p>
        </p:txBody>
      </p:sp>
    </p:spTree>
    <p:extLst>
      <p:ext uri="{BB962C8B-B14F-4D97-AF65-F5344CB8AC3E}">
        <p14:creationId xmlns:p14="http://schemas.microsoft.com/office/powerpoint/2010/main" val="1535522948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47428100-C732-4B2E-A30A-5273F581A0F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5742</TotalTime>
  <Words>833</Words>
  <Application>Microsoft Office PowerPoint</Application>
  <PresentationFormat>Widescreen</PresentationFormat>
  <Paragraphs>112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Aptos</vt:lpstr>
      <vt:lpstr>Arial</vt:lpstr>
      <vt:lpstr>Corbel</vt:lpstr>
      <vt:lpstr>Montserrat</vt:lpstr>
      <vt:lpstr>Depth</vt:lpstr>
      <vt:lpstr>PowerPoint Presentation</vt:lpstr>
      <vt:lpstr>PowerPoint Presentation</vt:lpstr>
      <vt:lpstr>PowerPoint Presentation</vt:lpstr>
      <vt:lpstr>Refresher Activity</vt:lpstr>
      <vt:lpstr>Reasons To Collaborate</vt:lpstr>
      <vt:lpstr>Activity 1:  Community Based Arts Project </vt:lpstr>
      <vt:lpstr>Activity 2:  Understanding the Value of Communal Arts and Cultural Initiatives </vt:lpstr>
      <vt:lpstr>How To Build A Collaborative Process</vt:lpstr>
      <vt:lpstr>Activity 3:  Working with  Artistic Differences</vt:lpstr>
      <vt:lpstr>‘H’s Key Principles of Collaboration</vt:lpstr>
      <vt:lpstr>Step 2: Creating a Collaborative Space</vt:lpstr>
      <vt:lpstr>Exploring New Spaces For Creativity</vt:lpstr>
      <vt:lpstr>   Activity 4:  Engaging with the Community  in Collaborative Spaces </vt:lpstr>
      <vt:lpstr>Step 3: Equitable Collaboration</vt:lpstr>
      <vt:lpstr>Activity 5:  Making Creative Collaboration  Fair and Beneficial for All </vt:lpstr>
      <vt:lpstr>In Conclusion:  What We Have Explored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Craig.Walker</dc:creator>
  <cp:lastModifiedBy>Sarah Miller</cp:lastModifiedBy>
  <cp:revision>11</cp:revision>
  <dcterms:created xsi:type="dcterms:W3CDTF">2025-01-13T10:55:20Z</dcterms:created>
  <dcterms:modified xsi:type="dcterms:W3CDTF">2025-11-10T13:54:00Z</dcterms:modified>
</cp:coreProperties>
</file>