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21"/>
  </p:notesMasterIdLst>
  <p:sldIdLst>
    <p:sldId id="304" r:id="rId2"/>
    <p:sldId id="256" r:id="rId3"/>
    <p:sldId id="263" r:id="rId4"/>
    <p:sldId id="261" r:id="rId5"/>
    <p:sldId id="298" r:id="rId6"/>
    <p:sldId id="285" r:id="rId7"/>
    <p:sldId id="297" r:id="rId8"/>
    <p:sldId id="283" r:id="rId9"/>
    <p:sldId id="286" r:id="rId10"/>
    <p:sldId id="287" r:id="rId11"/>
    <p:sldId id="299" r:id="rId12"/>
    <p:sldId id="300" r:id="rId13"/>
    <p:sldId id="290" r:id="rId14"/>
    <p:sldId id="295" r:id="rId15"/>
    <p:sldId id="291" r:id="rId16"/>
    <p:sldId id="301" r:id="rId17"/>
    <p:sldId id="292" r:id="rId18"/>
    <p:sldId id="302" r:id="rId19"/>
    <p:sldId id="26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8A26"/>
    <a:srgbClr val="798936"/>
    <a:srgbClr val="E7C79C"/>
    <a:srgbClr val="83CADB"/>
    <a:srgbClr val="DFF5E6"/>
    <a:srgbClr val="D9DCBA"/>
    <a:srgbClr val="666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19FAAE-0634-441E-8010-C454C5E01E95}" v="227" dt="2025-11-10T14:16:30.478"/>
  </p1510:revLst>
</p1510:revInfo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.Miller" userId="S::sem628@open.ac.uk::d5bbdf5a-6b0f-4c1c-b02c-6546eb9d5138" providerId="AD" clId="Web-{83C91960-D002-881B-999E-0BC942EC3B39}"/>
    <pc:docChg chg="modSld">
      <pc:chgData name="Sarah.Miller" userId="S::sem628@open.ac.uk::d5bbdf5a-6b0f-4c1c-b02c-6546eb9d5138" providerId="AD" clId="Web-{83C91960-D002-881B-999E-0BC942EC3B39}" dt="2025-10-22T06:30:07.444" v="167"/>
      <pc:docMkLst>
        <pc:docMk/>
      </pc:docMkLst>
      <pc:sldChg chg="mod setBg">
        <pc:chgData name="Sarah.Miller" userId="S::sem628@open.ac.uk::d5bbdf5a-6b0f-4c1c-b02c-6546eb9d5138" providerId="AD" clId="Web-{83C91960-D002-881B-999E-0BC942EC3B39}" dt="2025-10-22T06:13:35.697" v="3"/>
        <pc:sldMkLst>
          <pc:docMk/>
          <pc:sldMk cId="1524788175" sldId="256"/>
        </pc:sldMkLst>
      </pc:sldChg>
      <pc:sldChg chg="modSp mod setBg">
        <pc:chgData name="Sarah.Miller" userId="S::sem628@open.ac.uk::d5bbdf5a-6b0f-4c1c-b02c-6546eb9d5138" providerId="AD" clId="Web-{83C91960-D002-881B-999E-0BC942EC3B39}" dt="2025-10-22T06:15:14.385" v="6"/>
        <pc:sldMkLst>
          <pc:docMk/>
          <pc:sldMk cId="2408218175" sldId="261"/>
        </pc:sldMkLst>
        <pc:spChg chg="mod">
          <ac:chgData name="Sarah.Miller" userId="S::sem628@open.ac.uk::d5bbdf5a-6b0f-4c1c-b02c-6546eb9d5138" providerId="AD" clId="Web-{83C91960-D002-881B-999E-0BC942EC3B39}" dt="2025-10-22T06:15:14.385" v="6"/>
          <ac:spMkLst>
            <pc:docMk/>
            <pc:sldMk cId="2408218175" sldId="261"/>
            <ac:spMk id="2" creationId="{E654E8FA-49AA-A90B-ACCB-57BF1DD2DE74}"/>
          </ac:spMkLst>
        </pc:spChg>
      </pc:sldChg>
      <pc:sldChg chg="delSp modSp mod setBg">
        <pc:chgData name="Sarah.Miller" userId="S::sem628@open.ac.uk::d5bbdf5a-6b0f-4c1c-b02c-6546eb9d5138" providerId="AD" clId="Web-{83C91960-D002-881B-999E-0BC942EC3B39}" dt="2025-10-22T06:24:49.219" v="113" actId="1076"/>
        <pc:sldMkLst>
          <pc:docMk/>
          <pc:sldMk cId="1863882153" sldId="283"/>
        </pc:sldMkLst>
        <pc:spChg chg="mod">
          <ac:chgData name="Sarah.Miller" userId="S::sem628@open.ac.uk::d5bbdf5a-6b0f-4c1c-b02c-6546eb9d5138" providerId="AD" clId="Web-{83C91960-D002-881B-999E-0BC942EC3B39}" dt="2025-10-22T06:24:36.250" v="111" actId="20577"/>
          <ac:spMkLst>
            <pc:docMk/>
            <pc:sldMk cId="1863882153" sldId="283"/>
            <ac:spMk id="4" creationId="{D163EA28-4E84-98BB-301B-C2B2F75BC235}"/>
          </ac:spMkLst>
        </pc:spChg>
        <pc:picChg chg="mod">
          <ac:chgData name="Sarah.Miller" userId="S::sem628@open.ac.uk::d5bbdf5a-6b0f-4c1c-b02c-6546eb9d5138" providerId="AD" clId="Web-{83C91960-D002-881B-999E-0BC942EC3B39}" dt="2025-10-22T06:24:49.219" v="113" actId="1076"/>
          <ac:picMkLst>
            <pc:docMk/>
            <pc:sldMk cId="1863882153" sldId="283"/>
            <ac:picMk id="2050" creationId="{9CF5DDC8-F55F-E24D-C647-E36948D8935B}"/>
          </ac:picMkLst>
        </pc:picChg>
      </pc:sldChg>
      <pc:sldChg chg="modSp mod setBg">
        <pc:chgData name="Sarah.Miller" userId="S::sem628@open.ac.uk::d5bbdf5a-6b0f-4c1c-b02c-6546eb9d5138" providerId="AD" clId="Web-{83C91960-D002-881B-999E-0BC942EC3B39}" dt="2025-10-22T06:26:01.627" v="141" actId="1076"/>
        <pc:sldMkLst>
          <pc:docMk/>
          <pc:sldMk cId="3104487553" sldId="285"/>
        </pc:sldMkLst>
        <pc:spChg chg="mod">
          <ac:chgData name="Sarah.Miller" userId="S::sem628@open.ac.uk::d5bbdf5a-6b0f-4c1c-b02c-6546eb9d5138" providerId="AD" clId="Web-{83C91960-D002-881B-999E-0BC942EC3B39}" dt="2025-10-22T06:22:27.044" v="91" actId="20577"/>
          <ac:spMkLst>
            <pc:docMk/>
            <pc:sldMk cId="3104487553" sldId="285"/>
            <ac:spMk id="2" creationId="{1809ACC2-9918-DFFE-3ACD-320C3CB9E8EF}"/>
          </ac:spMkLst>
        </pc:spChg>
        <pc:spChg chg="mod">
          <ac:chgData name="Sarah.Miller" userId="S::sem628@open.ac.uk::d5bbdf5a-6b0f-4c1c-b02c-6546eb9d5138" providerId="AD" clId="Web-{83C91960-D002-881B-999E-0BC942EC3B39}" dt="2025-10-22T06:19:23.147" v="56" actId="14100"/>
          <ac:spMkLst>
            <pc:docMk/>
            <pc:sldMk cId="3104487553" sldId="285"/>
            <ac:spMk id="4" creationId="{264AAE60-E524-D278-8C79-0CF0FACC3EDA}"/>
          </ac:spMkLst>
        </pc:spChg>
        <pc:spChg chg="mod">
          <ac:chgData name="Sarah.Miller" userId="S::sem628@open.ac.uk::d5bbdf5a-6b0f-4c1c-b02c-6546eb9d5138" providerId="AD" clId="Web-{83C91960-D002-881B-999E-0BC942EC3B39}" dt="2025-10-22T06:25:41.017" v="137" actId="14100"/>
          <ac:spMkLst>
            <pc:docMk/>
            <pc:sldMk cId="3104487553" sldId="285"/>
            <ac:spMk id="6" creationId="{90C49894-FB60-82B1-CA1A-8B79FE37910A}"/>
          </ac:spMkLst>
        </pc:spChg>
        <pc:spChg chg="mod">
          <ac:chgData name="Sarah.Miller" userId="S::sem628@open.ac.uk::d5bbdf5a-6b0f-4c1c-b02c-6546eb9d5138" providerId="AD" clId="Web-{83C91960-D002-881B-999E-0BC942EC3B39}" dt="2025-10-22T06:26:01.627" v="141" actId="1076"/>
          <ac:spMkLst>
            <pc:docMk/>
            <pc:sldMk cId="3104487553" sldId="285"/>
            <ac:spMk id="7" creationId="{60CCF767-CE73-97DE-51DA-F684C17DDD5A}"/>
          </ac:spMkLst>
        </pc:spChg>
        <pc:spChg chg="mod">
          <ac:chgData name="Sarah.Miller" userId="S::sem628@open.ac.uk::d5bbdf5a-6b0f-4c1c-b02c-6546eb9d5138" providerId="AD" clId="Web-{83C91960-D002-881B-999E-0BC942EC3B39}" dt="2025-10-22T06:25:49.908" v="139" actId="1076"/>
          <ac:spMkLst>
            <pc:docMk/>
            <pc:sldMk cId="3104487553" sldId="285"/>
            <ac:spMk id="8" creationId="{0B67E408-3C1B-BC61-432C-BA6F3F950A51}"/>
          </ac:spMkLst>
        </pc:spChg>
        <pc:picChg chg="mod">
          <ac:chgData name="Sarah.Miller" userId="S::sem628@open.ac.uk::d5bbdf5a-6b0f-4c1c-b02c-6546eb9d5138" providerId="AD" clId="Web-{83C91960-D002-881B-999E-0BC942EC3B39}" dt="2025-10-22T06:21:38.012" v="84" actId="1076"/>
          <ac:picMkLst>
            <pc:docMk/>
            <pc:sldMk cId="3104487553" sldId="285"/>
            <ac:picMk id="1026" creationId="{B9C018A0-5C13-E85C-3F7D-F80918906B93}"/>
          </ac:picMkLst>
        </pc:picChg>
        <pc:picChg chg="mod">
          <ac:chgData name="Sarah.Miller" userId="S::sem628@open.ac.uk::d5bbdf5a-6b0f-4c1c-b02c-6546eb9d5138" providerId="AD" clId="Web-{83C91960-D002-881B-999E-0BC942EC3B39}" dt="2025-10-22T06:25:45.158" v="138" actId="1076"/>
          <ac:picMkLst>
            <pc:docMk/>
            <pc:sldMk cId="3104487553" sldId="285"/>
            <ac:picMk id="1028" creationId="{EF006EDA-E140-4DB3-A22F-3A1AAF2E6F0F}"/>
          </ac:picMkLst>
        </pc:picChg>
      </pc:sldChg>
      <pc:sldChg chg="modSp mod setBg">
        <pc:chgData name="Sarah.Miller" userId="S::sem628@open.ac.uk::d5bbdf5a-6b0f-4c1c-b02c-6546eb9d5138" providerId="AD" clId="Web-{83C91960-D002-881B-999E-0BC942EC3B39}" dt="2025-10-22T06:29:33.787" v="166" actId="1076"/>
        <pc:sldMkLst>
          <pc:docMk/>
          <pc:sldMk cId="2246568356" sldId="287"/>
        </pc:sldMkLst>
        <pc:spChg chg="mod">
          <ac:chgData name="Sarah.Miller" userId="S::sem628@open.ac.uk::d5bbdf5a-6b0f-4c1c-b02c-6546eb9d5138" providerId="AD" clId="Web-{83C91960-D002-881B-999E-0BC942EC3B39}" dt="2025-10-22T06:28:28.864" v="146" actId="20577"/>
          <ac:spMkLst>
            <pc:docMk/>
            <pc:sldMk cId="2246568356" sldId="287"/>
            <ac:spMk id="2" creationId="{5CBABC36-6483-BC66-D290-9B1141C2EE33}"/>
          </ac:spMkLst>
        </pc:spChg>
        <pc:spChg chg="mod">
          <ac:chgData name="Sarah.Miller" userId="S::sem628@open.ac.uk::d5bbdf5a-6b0f-4c1c-b02c-6546eb9d5138" providerId="AD" clId="Web-{83C91960-D002-881B-999E-0BC942EC3B39}" dt="2025-10-22T06:29:11.755" v="162" actId="20577"/>
          <ac:spMkLst>
            <pc:docMk/>
            <pc:sldMk cId="2246568356" sldId="287"/>
            <ac:spMk id="3" creationId="{38F4BC0B-E949-F438-47DA-4DFC3775011D}"/>
          </ac:spMkLst>
        </pc:spChg>
        <pc:picChg chg="mod">
          <ac:chgData name="Sarah.Miller" userId="S::sem628@open.ac.uk::d5bbdf5a-6b0f-4c1c-b02c-6546eb9d5138" providerId="AD" clId="Web-{83C91960-D002-881B-999E-0BC942EC3B39}" dt="2025-10-22T06:29:33.787" v="166" actId="1076"/>
          <ac:picMkLst>
            <pc:docMk/>
            <pc:sldMk cId="2246568356" sldId="287"/>
            <ac:picMk id="4" creationId="{DCFCE59C-E474-BDCD-B9D0-4D457A8C4C52}"/>
          </ac:picMkLst>
        </pc:picChg>
        <pc:picChg chg="mod">
          <ac:chgData name="Sarah.Miller" userId="S::sem628@open.ac.uk::d5bbdf5a-6b0f-4c1c-b02c-6546eb9d5138" providerId="AD" clId="Web-{83C91960-D002-881B-999E-0BC942EC3B39}" dt="2025-10-22T06:29:28.506" v="165" actId="1076"/>
          <ac:picMkLst>
            <pc:docMk/>
            <pc:sldMk cId="2246568356" sldId="287"/>
            <ac:picMk id="4100" creationId="{2A825945-77D4-A747-FDF9-AE03E16D23A9}"/>
          </ac:picMkLst>
        </pc:picChg>
      </pc:sldChg>
    </pc:docChg>
  </pc:docChgLst>
  <pc:docChgLst>
    <pc:chgData name="Sarah Miller" userId="2e6702acce8faec2" providerId="LiveId" clId="{C901B61D-925B-4429-AF5A-966983EF43F1}"/>
    <pc:docChg chg="undo custSel addSld delSld modSld sldOrd modMainMaster">
      <pc:chgData name="Sarah Miller" userId="2e6702acce8faec2" providerId="LiveId" clId="{C901B61D-925B-4429-AF5A-966983EF43F1}" dt="2025-11-10T14:18:15.861" v="1127" actId="207"/>
      <pc:docMkLst>
        <pc:docMk/>
      </pc:docMkLst>
      <pc:sldChg chg="modSp mod setBg">
        <pc:chgData name="Sarah Miller" userId="2e6702acce8faec2" providerId="LiveId" clId="{C901B61D-925B-4429-AF5A-966983EF43F1}" dt="2025-11-07T11:01:42.643" v="1090" actId="962"/>
        <pc:sldMkLst>
          <pc:docMk/>
          <pc:sldMk cId="1524788175" sldId="256"/>
        </pc:sldMkLst>
        <pc:spChg chg="mod">
          <ac:chgData name="Sarah Miller" userId="2e6702acce8faec2" providerId="LiveId" clId="{C901B61D-925B-4429-AF5A-966983EF43F1}" dt="2025-10-29T07:41:45.776" v="517" actId="14100"/>
          <ac:spMkLst>
            <pc:docMk/>
            <pc:sldMk cId="1524788175" sldId="256"/>
            <ac:spMk id="8" creationId="{5124A3EF-3108-CCA8-7B05-2575C58D1D8D}"/>
          </ac:spMkLst>
        </pc:spChg>
        <pc:picChg chg="mod">
          <ac:chgData name="Sarah Miller" userId="2e6702acce8faec2" providerId="LiveId" clId="{C901B61D-925B-4429-AF5A-966983EF43F1}" dt="2025-11-07T11:01:42.643" v="1090" actId="962"/>
          <ac:picMkLst>
            <pc:docMk/>
            <pc:sldMk cId="1524788175" sldId="256"/>
            <ac:picMk id="1026" creationId="{7FC53015-2C33-9816-103B-758CD0A4966E}"/>
          </ac:picMkLst>
        </pc:picChg>
      </pc:sldChg>
      <pc:sldChg chg="modSp mod setBg">
        <pc:chgData name="Sarah Miller" userId="2e6702acce8faec2" providerId="LiveId" clId="{C901B61D-925B-4429-AF5A-966983EF43F1}" dt="2025-11-07T10:09:54.662" v="1064"/>
        <pc:sldMkLst>
          <pc:docMk/>
          <pc:sldMk cId="2408218175" sldId="261"/>
        </pc:sldMkLst>
        <pc:spChg chg="mod">
          <ac:chgData name="Sarah Miller" userId="2e6702acce8faec2" providerId="LiveId" clId="{C901B61D-925B-4429-AF5A-966983EF43F1}" dt="2025-11-03T07:05:57.747" v="561" actId="1076"/>
          <ac:spMkLst>
            <pc:docMk/>
            <pc:sldMk cId="2408218175" sldId="261"/>
            <ac:spMk id="2" creationId="{E654E8FA-49AA-A90B-ACCB-57BF1DD2DE74}"/>
          </ac:spMkLst>
        </pc:spChg>
      </pc:sldChg>
      <pc:sldChg chg="addSp delSp modSp mod setBg modShow">
        <pc:chgData name="Sarah Miller" userId="2e6702acce8faec2" providerId="LiveId" clId="{C901B61D-925B-4429-AF5A-966983EF43F1}" dt="2025-11-07T11:01:59.426" v="1092" actId="962"/>
        <pc:sldMkLst>
          <pc:docMk/>
          <pc:sldMk cId="3396096039" sldId="263"/>
        </pc:sldMkLst>
        <pc:spChg chg="mod">
          <ac:chgData name="Sarah Miller" userId="2e6702acce8faec2" providerId="LiveId" clId="{C901B61D-925B-4429-AF5A-966983EF43F1}" dt="2025-10-29T07:46:56.472" v="537" actId="14100"/>
          <ac:spMkLst>
            <pc:docMk/>
            <pc:sldMk cId="3396096039" sldId="263"/>
            <ac:spMk id="4" creationId="{40D330EF-7F4F-685D-3BEC-CD937646D55E}"/>
          </ac:spMkLst>
        </pc:spChg>
        <pc:picChg chg="add mod">
          <ac:chgData name="Sarah Miller" userId="2e6702acce8faec2" providerId="LiveId" clId="{C901B61D-925B-4429-AF5A-966983EF43F1}" dt="2025-11-07T11:01:59.426" v="1092" actId="962"/>
          <ac:picMkLst>
            <pc:docMk/>
            <pc:sldMk cId="3396096039" sldId="263"/>
            <ac:picMk id="19" creationId="{76AD835E-A5C9-A091-F6FF-7CA6ADF065C6}"/>
          </ac:picMkLst>
        </pc:picChg>
      </pc:sldChg>
      <pc:sldChg chg="modSp mod setBg">
        <pc:chgData name="Sarah Miller" userId="2e6702acce8faec2" providerId="LiveId" clId="{C901B61D-925B-4429-AF5A-966983EF43F1}" dt="2025-10-29T08:16:32.888" v="540" actId="20577"/>
        <pc:sldMkLst>
          <pc:docMk/>
          <pc:sldMk cId="848320731" sldId="265"/>
        </pc:sldMkLst>
        <pc:spChg chg="mod">
          <ac:chgData name="Sarah Miller" userId="2e6702acce8faec2" providerId="LiveId" clId="{C901B61D-925B-4429-AF5A-966983EF43F1}" dt="2025-10-29T08:16:32.888" v="540" actId="20577"/>
          <ac:spMkLst>
            <pc:docMk/>
            <pc:sldMk cId="848320731" sldId="265"/>
            <ac:spMk id="2" creationId="{0D002465-4918-AFAC-39E7-D3544BF71173}"/>
          </ac:spMkLst>
        </pc:spChg>
        <pc:spChg chg="mod">
          <ac:chgData name="Sarah Miller" userId="2e6702acce8faec2" providerId="LiveId" clId="{C901B61D-925B-4429-AF5A-966983EF43F1}" dt="2025-10-29T07:45:53.016" v="530" actId="12"/>
          <ac:spMkLst>
            <pc:docMk/>
            <pc:sldMk cId="848320731" sldId="265"/>
            <ac:spMk id="4" creationId="{BBEF6B41-3D79-B690-FF79-57770037E490}"/>
          </ac:spMkLst>
        </pc:spChg>
      </pc:sldChg>
      <pc:sldChg chg="modSp mod setBg">
        <pc:chgData name="Sarah Miller" userId="2e6702acce8faec2" providerId="LiveId" clId="{C901B61D-925B-4429-AF5A-966983EF43F1}" dt="2025-11-03T07:21:51.929" v="587" actId="207"/>
        <pc:sldMkLst>
          <pc:docMk/>
          <pc:sldMk cId="1863882153" sldId="283"/>
        </pc:sldMkLst>
        <pc:spChg chg="mod">
          <ac:chgData name="Sarah Miller" userId="2e6702acce8faec2" providerId="LiveId" clId="{C901B61D-925B-4429-AF5A-966983EF43F1}" dt="2025-11-03T07:21:51.929" v="587" actId="207"/>
          <ac:spMkLst>
            <pc:docMk/>
            <pc:sldMk cId="1863882153" sldId="283"/>
            <ac:spMk id="4" creationId="{D163EA28-4E84-98BB-301B-C2B2F75BC235}"/>
          </ac:spMkLst>
        </pc:spChg>
        <pc:picChg chg="mod">
          <ac:chgData name="Sarah Miller" userId="2e6702acce8faec2" providerId="LiveId" clId="{C901B61D-925B-4429-AF5A-966983EF43F1}" dt="2025-10-22T06:57:40.149" v="20" actId="1076"/>
          <ac:picMkLst>
            <pc:docMk/>
            <pc:sldMk cId="1863882153" sldId="283"/>
            <ac:picMk id="2050" creationId="{9CF5DDC8-F55F-E24D-C647-E36948D8935B}"/>
          </ac:picMkLst>
        </pc:picChg>
      </pc:sldChg>
      <pc:sldChg chg="modSp mod setBg">
        <pc:chgData name="Sarah Miller" userId="2e6702acce8faec2" providerId="LiveId" clId="{C901B61D-925B-4429-AF5A-966983EF43F1}" dt="2025-11-03T07:21:31.737" v="584" actId="207"/>
        <pc:sldMkLst>
          <pc:docMk/>
          <pc:sldMk cId="3104487553" sldId="285"/>
        </pc:sldMkLst>
        <pc:spChg chg="mod">
          <ac:chgData name="Sarah Miller" userId="2e6702acce8faec2" providerId="LiveId" clId="{C901B61D-925B-4429-AF5A-966983EF43F1}" dt="2025-11-03T07:21:31.737" v="584" actId="207"/>
          <ac:spMkLst>
            <pc:docMk/>
            <pc:sldMk cId="3104487553" sldId="285"/>
            <ac:spMk id="2" creationId="{1809ACC2-9918-DFFE-3ACD-320C3CB9E8EF}"/>
          </ac:spMkLst>
        </pc:spChg>
        <pc:spChg chg="mod">
          <ac:chgData name="Sarah Miller" userId="2e6702acce8faec2" providerId="LiveId" clId="{C901B61D-925B-4429-AF5A-966983EF43F1}" dt="2025-11-03T07:19:09.410" v="564" actId="2085"/>
          <ac:spMkLst>
            <pc:docMk/>
            <pc:sldMk cId="3104487553" sldId="285"/>
            <ac:spMk id="4" creationId="{264AAE60-E524-D278-8C79-0CF0FACC3EDA}"/>
          </ac:spMkLst>
        </pc:spChg>
        <pc:spChg chg="mod">
          <ac:chgData name="Sarah Miller" userId="2e6702acce8faec2" providerId="LiveId" clId="{C901B61D-925B-4429-AF5A-966983EF43F1}" dt="2025-11-03T07:19:04.288" v="563" actId="2085"/>
          <ac:spMkLst>
            <pc:docMk/>
            <pc:sldMk cId="3104487553" sldId="285"/>
            <ac:spMk id="6" creationId="{90C49894-FB60-82B1-CA1A-8B79FE37910A}"/>
          </ac:spMkLst>
        </pc:spChg>
      </pc:sldChg>
      <pc:sldChg chg="modSp mod setBg">
        <pc:chgData name="Sarah Miller" userId="2e6702acce8faec2" providerId="LiveId" clId="{C901B61D-925B-4429-AF5A-966983EF43F1}" dt="2025-11-07T11:03:02.930" v="1102" actId="962"/>
        <pc:sldMkLst>
          <pc:docMk/>
          <pc:sldMk cId="1149846720" sldId="286"/>
        </pc:sldMkLst>
        <pc:spChg chg="mod">
          <ac:chgData name="Sarah Miller" userId="2e6702acce8faec2" providerId="LiveId" clId="{C901B61D-925B-4429-AF5A-966983EF43F1}" dt="2025-11-03T08:07:35.881" v="935" actId="21"/>
          <ac:spMkLst>
            <pc:docMk/>
            <pc:sldMk cId="1149846720" sldId="286"/>
            <ac:spMk id="3" creationId="{1B3A1894-25ED-B4C2-2915-38C77CF057F3}"/>
          </ac:spMkLst>
        </pc:spChg>
        <pc:spChg chg="mod">
          <ac:chgData name="Sarah Miller" userId="2e6702acce8faec2" providerId="LiveId" clId="{C901B61D-925B-4429-AF5A-966983EF43F1}" dt="2025-11-03T08:08:15.742" v="966" actId="20577"/>
          <ac:spMkLst>
            <pc:docMk/>
            <pc:sldMk cId="1149846720" sldId="286"/>
            <ac:spMk id="4" creationId="{199155BE-6642-1589-1186-3030FA878A77}"/>
          </ac:spMkLst>
        </pc:spChg>
        <pc:picChg chg="mod">
          <ac:chgData name="Sarah Miller" userId="2e6702acce8faec2" providerId="LiveId" clId="{C901B61D-925B-4429-AF5A-966983EF43F1}" dt="2025-11-07T11:03:02.930" v="1102" actId="962"/>
          <ac:picMkLst>
            <pc:docMk/>
            <pc:sldMk cId="1149846720" sldId="286"/>
            <ac:picMk id="3076" creationId="{AB5F0A77-F9FE-63F9-AC84-A2B5E901978B}"/>
          </ac:picMkLst>
        </pc:picChg>
      </pc:sldChg>
      <pc:sldChg chg="modSp mod setBg">
        <pc:chgData name="Sarah Miller" userId="2e6702acce8faec2" providerId="LiveId" clId="{C901B61D-925B-4429-AF5A-966983EF43F1}" dt="2025-11-07T11:03:29.570" v="1106" actId="962"/>
        <pc:sldMkLst>
          <pc:docMk/>
          <pc:sldMk cId="2246568356" sldId="287"/>
        </pc:sldMkLst>
        <pc:spChg chg="mod">
          <ac:chgData name="Sarah Miller" userId="2e6702acce8faec2" providerId="LiveId" clId="{C901B61D-925B-4429-AF5A-966983EF43F1}" dt="2025-11-03T07:29:10.102" v="815" actId="2085"/>
          <ac:spMkLst>
            <pc:docMk/>
            <pc:sldMk cId="2246568356" sldId="287"/>
            <ac:spMk id="3" creationId="{38F4BC0B-E949-F438-47DA-4DFC3775011D}"/>
          </ac:spMkLst>
        </pc:spChg>
        <pc:picChg chg="mod">
          <ac:chgData name="Sarah Miller" userId="2e6702acce8faec2" providerId="LiveId" clId="{C901B61D-925B-4429-AF5A-966983EF43F1}" dt="2025-11-07T11:03:29.570" v="1106" actId="962"/>
          <ac:picMkLst>
            <pc:docMk/>
            <pc:sldMk cId="2246568356" sldId="287"/>
            <ac:picMk id="4" creationId="{DCFCE59C-E474-BDCD-B9D0-4D457A8C4C52}"/>
          </ac:picMkLst>
        </pc:picChg>
      </pc:sldChg>
      <pc:sldChg chg="addSp modSp mod ord setBg">
        <pc:chgData name="Sarah Miller" userId="2e6702acce8faec2" providerId="LiveId" clId="{C901B61D-925B-4429-AF5A-966983EF43F1}" dt="2025-11-03T07:31:05.139" v="829" actId="33524"/>
        <pc:sldMkLst>
          <pc:docMk/>
          <pc:sldMk cId="4075639905" sldId="290"/>
        </pc:sldMkLst>
        <pc:spChg chg="mod">
          <ac:chgData name="Sarah Miller" userId="2e6702acce8faec2" providerId="LiveId" clId="{C901B61D-925B-4429-AF5A-966983EF43F1}" dt="2025-10-23T07:11:25.651" v="449" actId="1076"/>
          <ac:spMkLst>
            <pc:docMk/>
            <pc:sldMk cId="4075639905" sldId="290"/>
            <ac:spMk id="2" creationId="{C299DE76-2A68-3FEC-D052-1E748FDC4730}"/>
          </ac:spMkLst>
        </pc:spChg>
        <pc:spChg chg="mod">
          <ac:chgData name="Sarah Miller" userId="2e6702acce8faec2" providerId="LiveId" clId="{C901B61D-925B-4429-AF5A-966983EF43F1}" dt="2025-11-03T07:31:05.139" v="829" actId="33524"/>
          <ac:spMkLst>
            <pc:docMk/>
            <pc:sldMk cId="4075639905" sldId="290"/>
            <ac:spMk id="3" creationId="{8C17DE62-A3E7-C2AB-4D87-1ACDF25C3C42}"/>
          </ac:spMkLst>
        </pc:spChg>
        <pc:spChg chg="mod">
          <ac:chgData name="Sarah Miller" userId="2e6702acce8faec2" providerId="LiveId" clId="{C901B61D-925B-4429-AF5A-966983EF43F1}" dt="2025-11-03T07:30:47.616" v="828" actId="1076"/>
          <ac:spMkLst>
            <pc:docMk/>
            <pc:sldMk cId="4075639905" sldId="290"/>
            <ac:spMk id="4" creationId="{1AC03B52-7FF5-E49E-F137-38FCBC99A085}"/>
          </ac:spMkLst>
        </pc:spChg>
        <pc:spChg chg="mod">
          <ac:chgData name="Sarah Miller" userId="2e6702acce8faec2" providerId="LiveId" clId="{C901B61D-925B-4429-AF5A-966983EF43F1}" dt="2025-11-03T07:29:29.274" v="816" actId="2085"/>
          <ac:spMkLst>
            <pc:docMk/>
            <pc:sldMk cId="4075639905" sldId="290"/>
            <ac:spMk id="5" creationId="{C0CA731B-98B0-8048-AC0F-BAC23C53A8AA}"/>
          </ac:spMkLst>
        </pc:spChg>
        <pc:spChg chg="add mod ord">
          <ac:chgData name="Sarah Miller" userId="2e6702acce8faec2" providerId="LiveId" clId="{C901B61D-925B-4429-AF5A-966983EF43F1}" dt="2025-11-03T07:30:39.383" v="827" actId="14100"/>
          <ac:spMkLst>
            <pc:docMk/>
            <pc:sldMk cId="4075639905" sldId="290"/>
            <ac:spMk id="6" creationId="{57F84BC5-6EEE-5A0E-BBC0-E103CADA6B02}"/>
          </ac:spMkLst>
        </pc:spChg>
      </pc:sldChg>
      <pc:sldChg chg="modSp mod setBg">
        <pc:chgData name="Sarah Miller" userId="2e6702acce8faec2" providerId="LiveId" clId="{C901B61D-925B-4429-AF5A-966983EF43F1}" dt="2025-11-10T14:10:17.789" v="1122" actId="20577"/>
        <pc:sldMkLst>
          <pc:docMk/>
          <pc:sldMk cId="1289767657" sldId="291"/>
        </pc:sldMkLst>
        <pc:spChg chg="mod">
          <ac:chgData name="Sarah Miller" userId="2e6702acce8faec2" providerId="LiveId" clId="{C901B61D-925B-4429-AF5A-966983EF43F1}" dt="2025-10-22T07:42:25.996" v="112" actId="14100"/>
          <ac:spMkLst>
            <pc:docMk/>
            <pc:sldMk cId="1289767657" sldId="291"/>
            <ac:spMk id="2" creationId="{81464D2D-5768-7D55-D446-2ABB2E2A821C}"/>
          </ac:spMkLst>
        </pc:spChg>
        <pc:spChg chg="mod">
          <ac:chgData name="Sarah Miller" userId="2e6702acce8faec2" providerId="LiveId" clId="{C901B61D-925B-4429-AF5A-966983EF43F1}" dt="2025-11-10T14:10:17.789" v="1122" actId="20577"/>
          <ac:spMkLst>
            <pc:docMk/>
            <pc:sldMk cId="1289767657" sldId="291"/>
            <ac:spMk id="3" creationId="{3CD15D56-3546-AE70-5470-668395D0080E}"/>
          </ac:spMkLst>
        </pc:spChg>
        <pc:picChg chg="mod">
          <ac:chgData name="Sarah Miller" userId="2e6702acce8faec2" providerId="LiveId" clId="{C901B61D-925B-4429-AF5A-966983EF43F1}" dt="2025-10-24T08:38:35.448" v="495" actId="1076"/>
          <ac:picMkLst>
            <pc:docMk/>
            <pc:sldMk cId="1289767657" sldId="291"/>
            <ac:picMk id="6146" creationId="{C70616FA-46B2-A4D7-4C0F-B7C32B2C026E}"/>
          </ac:picMkLst>
        </pc:picChg>
      </pc:sldChg>
      <pc:sldChg chg="addSp modSp mod setBg">
        <pc:chgData name="Sarah Miller" userId="2e6702acce8faec2" providerId="LiveId" clId="{C901B61D-925B-4429-AF5A-966983EF43F1}" dt="2025-11-07T10:37:53.536" v="1081" actId="962"/>
        <pc:sldMkLst>
          <pc:docMk/>
          <pc:sldMk cId="2277813031" sldId="292"/>
        </pc:sldMkLst>
        <pc:spChg chg="mod">
          <ac:chgData name="Sarah Miller" userId="2e6702acce8faec2" providerId="LiveId" clId="{C901B61D-925B-4429-AF5A-966983EF43F1}" dt="2025-10-22T07:48:33.228" v="141" actId="207"/>
          <ac:spMkLst>
            <pc:docMk/>
            <pc:sldMk cId="2277813031" sldId="292"/>
            <ac:spMk id="2" creationId="{1391FC57-B909-EFEB-69BC-E88EDA9E8541}"/>
          </ac:spMkLst>
        </pc:spChg>
        <pc:spChg chg="mod">
          <ac:chgData name="Sarah Miller" userId="2e6702acce8faec2" providerId="LiveId" clId="{C901B61D-925B-4429-AF5A-966983EF43F1}" dt="2025-10-22T07:47:49.012" v="137" actId="2711"/>
          <ac:spMkLst>
            <pc:docMk/>
            <pc:sldMk cId="2277813031" sldId="292"/>
            <ac:spMk id="4" creationId="{E65C2DB4-E62A-5E32-45C6-E9DD38D3DCBA}"/>
          </ac:spMkLst>
        </pc:spChg>
        <pc:spChg chg="mod">
          <ac:chgData name="Sarah Miller" userId="2e6702acce8faec2" providerId="LiveId" clId="{C901B61D-925B-4429-AF5A-966983EF43F1}" dt="2025-10-23T05:00:44.927" v="336" actId="207"/>
          <ac:spMkLst>
            <pc:docMk/>
            <pc:sldMk cId="2277813031" sldId="292"/>
            <ac:spMk id="5" creationId="{99A07525-1041-C39A-CDE4-FCDE7BF0FF0E}"/>
          </ac:spMkLst>
        </pc:spChg>
        <pc:spChg chg="mod">
          <ac:chgData name="Sarah Miller" userId="2e6702acce8faec2" providerId="LiveId" clId="{C901B61D-925B-4429-AF5A-966983EF43F1}" dt="2025-10-22T07:48:05.369" v="139" actId="2711"/>
          <ac:spMkLst>
            <pc:docMk/>
            <pc:sldMk cId="2277813031" sldId="292"/>
            <ac:spMk id="6" creationId="{B265C658-6B29-8A3B-9788-66505A90842C}"/>
          </ac:spMkLst>
        </pc:spChg>
        <pc:spChg chg="mod">
          <ac:chgData name="Sarah Miller" userId="2e6702acce8faec2" providerId="LiveId" clId="{C901B61D-925B-4429-AF5A-966983EF43F1}" dt="2025-10-22T07:46:29.214" v="123" actId="207"/>
          <ac:spMkLst>
            <pc:docMk/>
            <pc:sldMk cId="2277813031" sldId="292"/>
            <ac:spMk id="7" creationId="{56DAAB5A-F70E-8842-47AE-06D7717D1209}"/>
          </ac:spMkLst>
        </pc:spChg>
        <pc:spChg chg="mod">
          <ac:chgData name="Sarah Miller" userId="2e6702acce8faec2" providerId="LiveId" clId="{C901B61D-925B-4429-AF5A-966983EF43F1}" dt="2025-10-23T05:00:51.486" v="338" actId="207"/>
          <ac:spMkLst>
            <pc:docMk/>
            <pc:sldMk cId="2277813031" sldId="292"/>
            <ac:spMk id="8" creationId="{8D7F557A-656F-7C65-ECDE-051445433883}"/>
          </ac:spMkLst>
        </pc:spChg>
        <pc:spChg chg="mod">
          <ac:chgData name="Sarah Miller" userId="2e6702acce8faec2" providerId="LiveId" clId="{C901B61D-925B-4429-AF5A-966983EF43F1}" dt="2025-10-22T07:47:09.488" v="128" actId="207"/>
          <ac:spMkLst>
            <pc:docMk/>
            <pc:sldMk cId="2277813031" sldId="292"/>
            <ac:spMk id="9" creationId="{6324A560-1607-0CE5-479F-91CE7DCA5C04}"/>
          </ac:spMkLst>
        </pc:spChg>
        <pc:picChg chg="add mod">
          <ac:chgData name="Sarah Miller" userId="2e6702acce8faec2" providerId="LiveId" clId="{C901B61D-925B-4429-AF5A-966983EF43F1}" dt="2025-11-07T10:37:53.536" v="1081" actId="962"/>
          <ac:picMkLst>
            <pc:docMk/>
            <pc:sldMk cId="2277813031" sldId="292"/>
            <ac:picMk id="13" creationId="{F6FDBA6A-3B7E-EF20-68F9-7A79EBA5AE04}"/>
          </ac:picMkLst>
        </pc:picChg>
        <pc:picChg chg="add mod">
          <ac:chgData name="Sarah Miller" userId="2e6702acce8faec2" providerId="LiveId" clId="{C901B61D-925B-4429-AF5A-966983EF43F1}" dt="2025-10-24T08:39:37.155" v="500" actId="962"/>
          <ac:picMkLst>
            <pc:docMk/>
            <pc:sldMk cId="2277813031" sldId="292"/>
            <ac:picMk id="15" creationId="{002F0D07-13FC-2440-6C46-DDAA29BCF98C}"/>
          </ac:picMkLst>
        </pc:picChg>
      </pc:sldChg>
      <pc:sldChg chg="addSp modSp add del mod setBg">
        <pc:chgData name="Sarah Miller" userId="2e6702acce8faec2" providerId="LiveId" clId="{C901B61D-925B-4429-AF5A-966983EF43F1}" dt="2025-11-10T14:14:47.655" v="1123" actId="47"/>
        <pc:sldMkLst>
          <pc:docMk/>
          <pc:sldMk cId="2563517552" sldId="294"/>
        </pc:sldMkLst>
      </pc:sldChg>
      <pc:sldChg chg="modSp mod setBg modShow">
        <pc:chgData name="Sarah Miller" userId="2e6702acce8faec2" providerId="LiveId" clId="{C901B61D-925B-4429-AF5A-966983EF43F1}" dt="2025-11-10T14:15:35.896" v="1124" actId="207"/>
        <pc:sldMkLst>
          <pc:docMk/>
          <pc:sldMk cId="1988914921" sldId="295"/>
        </pc:sldMkLst>
        <pc:spChg chg="mod">
          <ac:chgData name="Sarah Miller" userId="2e6702acce8faec2" providerId="LiveId" clId="{C901B61D-925B-4429-AF5A-966983EF43F1}" dt="2025-11-10T14:15:35.896" v="1124" actId="207"/>
          <ac:spMkLst>
            <pc:docMk/>
            <pc:sldMk cId="1988914921" sldId="295"/>
            <ac:spMk id="2" creationId="{A246704D-6431-4550-2530-A3D3D727D2BD}"/>
          </ac:spMkLst>
        </pc:spChg>
        <pc:spChg chg="mod">
          <ac:chgData name="Sarah Miller" userId="2e6702acce8faec2" providerId="LiveId" clId="{C901B61D-925B-4429-AF5A-966983EF43F1}" dt="2025-11-03T07:31:47.004" v="831" actId="207"/>
          <ac:spMkLst>
            <pc:docMk/>
            <pc:sldMk cId="1988914921" sldId="295"/>
            <ac:spMk id="3" creationId="{EE6AF68F-B632-842C-600A-0A7B590A5B4D}"/>
          </ac:spMkLst>
        </pc:spChg>
        <pc:spChg chg="mod">
          <ac:chgData name="Sarah Miller" userId="2e6702acce8faec2" providerId="LiveId" clId="{C901B61D-925B-4429-AF5A-966983EF43F1}" dt="2025-11-03T07:31:39.160" v="830" actId="255"/>
          <ac:spMkLst>
            <pc:docMk/>
            <pc:sldMk cId="1988914921" sldId="295"/>
            <ac:spMk id="6" creationId="{EACB8125-86A0-C839-2AF0-7B4D99217D26}"/>
          </ac:spMkLst>
        </pc:spChg>
      </pc:sldChg>
      <pc:sldChg chg="delSp modSp add mod ord setBg">
        <pc:chgData name="Sarah Miller" userId="2e6702acce8faec2" providerId="LiveId" clId="{C901B61D-925B-4429-AF5A-966983EF43F1}" dt="2025-11-07T11:02:43.920" v="1098" actId="962"/>
        <pc:sldMkLst>
          <pc:docMk/>
          <pc:sldMk cId="1208350865" sldId="297"/>
        </pc:sldMkLst>
        <pc:spChg chg="mod">
          <ac:chgData name="Sarah Miller" userId="2e6702acce8faec2" providerId="LiveId" clId="{C901B61D-925B-4429-AF5A-966983EF43F1}" dt="2025-11-03T07:21:39.482" v="585" actId="207"/>
          <ac:spMkLst>
            <pc:docMk/>
            <pc:sldMk cId="1208350865" sldId="297"/>
            <ac:spMk id="2" creationId="{0B7503B7-A328-3330-6094-1445D0527F2D}"/>
          </ac:spMkLst>
        </pc:spChg>
        <pc:spChg chg="mod">
          <ac:chgData name="Sarah Miller" userId="2e6702acce8faec2" providerId="LiveId" clId="{C901B61D-925B-4429-AF5A-966983EF43F1}" dt="2025-11-03T07:28:53.978" v="814" actId="20577"/>
          <ac:spMkLst>
            <pc:docMk/>
            <pc:sldMk cId="1208350865" sldId="297"/>
            <ac:spMk id="3" creationId="{4E44BB26-5C04-6CE6-6389-C198A16D9421}"/>
          </ac:spMkLst>
        </pc:spChg>
        <pc:picChg chg="mod">
          <ac:chgData name="Sarah Miller" userId="2e6702acce8faec2" providerId="LiveId" clId="{C901B61D-925B-4429-AF5A-966983EF43F1}" dt="2025-11-07T11:02:43.920" v="1098" actId="962"/>
          <ac:picMkLst>
            <pc:docMk/>
            <pc:sldMk cId="1208350865" sldId="297"/>
            <ac:picMk id="3076" creationId="{24505A8A-DBA5-8F10-24FE-3BF1FB4F1FB1}"/>
          </ac:picMkLst>
        </pc:picChg>
      </pc:sldChg>
      <pc:sldChg chg="addSp delSp modSp add mod setBg">
        <pc:chgData name="Sarah Miller" userId="2e6702acce8faec2" providerId="LiveId" clId="{C901B61D-925B-4429-AF5A-966983EF43F1}" dt="2025-11-10T14:16:30.478" v="1126"/>
        <pc:sldMkLst>
          <pc:docMk/>
          <pc:sldMk cId="3742036932" sldId="298"/>
        </pc:sldMkLst>
        <pc:picChg chg="add mod">
          <ac:chgData name="Sarah Miller" userId="2e6702acce8faec2" providerId="LiveId" clId="{C901B61D-925B-4429-AF5A-966983EF43F1}" dt="2025-11-07T11:02:21.710" v="1094" actId="962"/>
          <ac:picMkLst>
            <pc:docMk/>
            <pc:sldMk cId="3742036932" sldId="298"/>
            <ac:picMk id="11" creationId="{2E98EE58-FAC5-937D-403D-261F410868AB}"/>
          </ac:picMkLst>
        </pc:picChg>
      </pc:sldChg>
      <pc:sldChg chg="addSp delSp modSp add mod ord setBg">
        <pc:chgData name="Sarah Miller" userId="2e6702acce8faec2" providerId="LiveId" clId="{C901B61D-925B-4429-AF5A-966983EF43F1}" dt="2025-11-07T11:04:08.774" v="1110" actId="962"/>
        <pc:sldMkLst>
          <pc:docMk/>
          <pc:sldMk cId="1918172043" sldId="299"/>
        </pc:sldMkLst>
        <pc:picChg chg="add mod">
          <ac:chgData name="Sarah Miller" userId="2e6702acce8faec2" providerId="LiveId" clId="{C901B61D-925B-4429-AF5A-966983EF43F1}" dt="2025-11-07T10:37:14.999" v="1072" actId="962"/>
          <ac:picMkLst>
            <pc:docMk/>
            <pc:sldMk cId="1918172043" sldId="299"/>
            <ac:picMk id="3" creationId="{87F3D2FA-2361-7E4C-55E4-7EA6DBAC5642}"/>
          </ac:picMkLst>
        </pc:picChg>
        <pc:picChg chg="add mod">
          <ac:chgData name="Sarah Miller" userId="2e6702acce8faec2" providerId="LiveId" clId="{C901B61D-925B-4429-AF5A-966983EF43F1}" dt="2025-11-07T11:04:08.774" v="1110" actId="962"/>
          <ac:picMkLst>
            <pc:docMk/>
            <pc:sldMk cId="1918172043" sldId="299"/>
            <ac:picMk id="7" creationId="{297B2929-00D7-B345-40C8-198692DEC90F}"/>
          </ac:picMkLst>
        </pc:picChg>
      </pc:sldChg>
      <pc:sldChg chg="addSp modSp add mod ord setBg">
        <pc:chgData name="Sarah Miller" userId="2e6702acce8faec2" providerId="LiveId" clId="{C901B61D-925B-4429-AF5A-966983EF43F1}" dt="2025-11-07T11:08:53.135" v="1116" actId="962"/>
        <pc:sldMkLst>
          <pc:docMk/>
          <pc:sldMk cId="2048985363" sldId="300"/>
        </pc:sldMkLst>
        <pc:picChg chg="add mod">
          <ac:chgData name="Sarah Miller" userId="2e6702acce8faec2" providerId="LiveId" clId="{C901B61D-925B-4429-AF5A-966983EF43F1}" dt="2025-11-07T11:08:26.630" v="1112" actId="962"/>
          <ac:picMkLst>
            <pc:docMk/>
            <pc:sldMk cId="2048985363" sldId="300"/>
            <ac:picMk id="7" creationId="{67309121-D569-F91B-5551-CAA7DC0E345B}"/>
          </ac:picMkLst>
        </pc:picChg>
        <pc:picChg chg="add mod">
          <ac:chgData name="Sarah Miller" userId="2e6702acce8faec2" providerId="LiveId" clId="{C901B61D-925B-4429-AF5A-966983EF43F1}" dt="2025-11-07T11:08:53.135" v="1116" actId="962"/>
          <ac:picMkLst>
            <pc:docMk/>
            <pc:sldMk cId="2048985363" sldId="300"/>
            <ac:picMk id="9" creationId="{0B07E855-835A-45F3-91F6-68444DDD6675}"/>
          </ac:picMkLst>
        </pc:picChg>
      </pc:sldChg>
      <pc:sldChg chg="addSp modSp add mod setBg">
        <pc:chgData name="Sarah Miller" userId="2e6702acce8faec2" providerId="LiveId" clId="{C901B61D-925B-4429-AF5A-966983EF43F1}" dt="2025-11-07T10:37:41.594" v="1078" actId="962"/>
        <pc:sldMkLst>
          <pc:docMk/>
          <pc:sldMk cId="1192329159" sldId="301"/>
        </pc:sldMkLst>
        <pc:picChg chg="add mod">
          <ac:chgData name="Sarah Miller" userId="2e6702acce8faec2" providerId="LiveId" clId="{C901B61D-925B-4429-AF5A-966983EF43F1}" dt="2025-10-24T05:11:29.045" v="471" actId="962"/>
          <ac:picMkLst>
            <pc:docMk/>
            <pc:sldMk cId="1192329159" sldId="301"/>
            <ac:picMk id="7" creationId="{15CF8A15-5BC3-D36F-0287-E7955274A451}"/>
          </ac:picMkLst>
        </pc:picChg>
        <pc:picChg chg="add mod">
          <ac:chgData name="Sarah Miller" userId="2e6702acce8faec2" providerId="LiveId" clId="{C901B61D-925B-4429-AF5A-966983EF43F1}" dt="2025-11-07T10:37:41.594" v="1078" actId="962"/>
          <ac:picMkLst>
            <pc:docMk/>
            <pc:sldMk cId="1192329159" sldId="301"/>
            <ac:picMk id="8" creationId="{37499F7F-804E-E0F8-A437-FFA3D7ED6573}"/>
          </ac:picMkLst>
        </pc:picChg>
      </pc:sldChg>
      <pc:sldChg chg="addSp delSp modSp add mod ord setBg">
        <pc:chgData name="Sarah Miller" userId="2e6702acce8faec2" providerId="LiveId" clId="{C901B61D-925B-4429-AF5A-966983EF43F1}" dt="2025-11-10T14:18:15.861" v="1127" actId="207"/>
        <pc:sldMkLst>
          <pc:docMk/>
          <pc:sldMk cId="2122055595" sldId="302"/>
        </pc:sldMkLst>
        <pc:spChg chg="mod">
          <ac:chgData name="Sarah Miller" userId="2e6702acce8faec2" providerId="LiveId" clId="{C901B61D-925B-4429-AF5A-966983EF43F1}" dt="2025-11-10T14:18:15.861" v="1127" actId="207"/>
          <ac:spMkLst>
            <pc:docMk/>
            <pc:sldMk cId="2122055595" sldId="302"/>
            <ac:spMk id="4" creationId="{401BFBFE-C2F7-7AA5-5F13-E8663320BFBB}"/>
          </ac:spMkLst>
        </pc:spChg>
        <pc:picChg chg="add mod">
          <ac:chgData name="Sarah Miller" userId="2e6702acce8faec2" providerId="LiveId" clId="{C901B61D-925B-4429-AF5A-966983EF43F1}" dt="2025-11-10T14:09:27.947" v="1121"/>
          <ac:picMkLst>
            <pc:docMk/>
            <pc:sldMk cId="2122055595" sldId="302"/>
            <ac:picMk id="2" creationId="{2E46F53B-E54F-BD79-E4E3-94BA2223C453}"/>
          </ac:picMkLst>
        </pc:picChg>
      </pc:sldChg>
      <pc:sldChg chg="addSp modSp add mod">
        <pc:chgData name="Sarah Miller" userId="2e6702acce8faec2" providerId="LiveId" clId="{C901B61D-925B-4429-AF5A-966983EF43F1}" dt="2025-11-10T09:01:10.448" v="1117"/>
        <pc:sldMkLst>
          <pc:docMk/>
          <pc:sldMk cId="1633349683" sldId="304"/>
        </pc:sldMkLst>
        <pc:picChg chg="mod">
          <ac:chgData name="Sarah Miller" userId="2e6702acce8faec2" providerId="LiveId" clId="{C901B61D-925B-4429-AF5A-966983EF43F1}" dt="2025-11-07T11:01:38.366" v="1088" actId="962"/>
          <ac:picMkLst>
            <pc:docMk/>
            <pc:sldMk cId="1633349683" sldId="304"/>
            <ac:picMk id="3" creationId="{D7E52FB7-B99E-17CF-02B2-01832A948F08}"/>
          </ac:picMkLst>
        </pc:picChg>
        <pc:picChg chg="add mod">
          <ac:chgData name="Sarah Miller" userId="2e6702acce8faec2" providerId="LiveId" clId="{C901B61D-925B-4429-AF5A-966983EF43F1}" dt="2025-11-10T09:01:10.448" v="1117"/>
          <ac:picMkLst>
            <pc:docMk/>
            <pc:sldMk cId="1633349683" sldId="304"/>
            <ac:picMk id="4" creationId="{6F8C2C61-67B2-194E-D860-EC1D46892556}"/>
          </ac:picMkLst>
        </pc:picChg>
      </pc:sldChg>
      <pc:sldMasterChg chg="setBg modSldLayout">
        <pc:chgData name="Sarah Miller" userId="2e6702acce8faec2" providerId="LiveId" clId="{C901B61D-925B-4429-AF5A-966983EF43F1}" dt="2025-10-22T06:58:01.660" v="23"/>
        <pc:sldMasterMkLst>
          <pc:docMk/>
          <pc:sldMasterMk cId="413441140" sldId="2147484032"/>
        </pc:sldMasterMkLst>
        <pc:sldLayoutChg chg="setBg">
          <pc:chgData name="Sarah Miller" userId="2e6702acce8faec2" providerId="LiveId" clId="{C901B61D-925B-4429-AF5A-966983EF43F1}" dt="2025-10-22T06:58:01.660" v="23"/>
          <pc:sldLayoutMkLst>
            <pc:docMk/>
            <pc:sldMasterMk cId="413441140" sldId="2147484032"/>
            <pc:sldLayoutMk cId="1542478923" sldId="2147484033"/>
          </pc:sldLayoutMkLst>
        </pc:sldLayoutChg>
        <pc:sldLayoutChg chg="setBg">
          <pc:chgData name="Sarah Miller" userId="2e6702acce8faec2" providerId="LiveId" clId="{C901B61D-925B-4429-AF5A-966983EF43F1}" dt="2025-10-22T06:58:01.660" v="23"/>
          <pc:sldLayoutMkLst>
            <pc:docMk/>
            <pc:sldMasterMk cId="413441140" sldId="2147484032"/>
            <pc:sldLayoutMk cId="3016078942" sldId="2147484034"/>
          </pc:sldLayoutMkLst>
        </pc:sldLayoutChg>
        <pc:sldLayoutChg chg="setBg">
          <pc:chgData name="Sarah Miller" userId="2e6702acce8faec2" providerId="LiveId" clId="{C901B61D-925B-4429-AF5A-966983EF43F1}" dt="2025-10-22T06:58:01.660" v="23"/>
          <pc:sldLayoutMkLst>
            <pc:docMk/>
            <pc:sldMasterMk cId="413441140" sldId="2147484032"/>
            <pc:sldLayoutMk cId="1100159918" sldId="2147484035"/>
          </pc:sldLayoutMkLst>
        </pc:sldLayoutChg>
        <pc:sldLayoutChg chg="setBg">
          <pc:chgData name="Sarah Miller" userId="2e6702acce8faec2" providerId="LiveId" clId="{C901B61D-925B-4429-AF5A-966983EF43F1}" dt="2025-10-22T06:58:01.660" v="23"/>
          <pc:sldLayoutMkLst>
            <pc:docMk/>
            <pc:sldMasterMk cId="413441140" sldId="2147484032"/>
            <pc:sldLayoutMk cId="2411453267" sldId="2147484036"/>
          </pc:sldLayoutMkLst>
        </pc:sldLayoutChg>
        <pc:sldLayoutChg chg="setBg">
          <pc:chgData name="Sarah Miller" userId="2e6702acce8faec2" providerId="LiveId" clId="{C901B61D-925B-4429-AF5A-966983EF43F1}" dt="2025-10-22T06:58:01.660" v="23"/>
          <pc:sldLayoutMkLst>
            <pc:docMk/>
            <pc:sldMasterMk cId="413441140" sldId="2147484032"/>
            <pc:sldLayoutMk cId="1819112140" sldId="2147484037"/>
          </pc:sldLayoutMkLst>
        </pc:sldLayoutChg>
        <pc:sldLayoutChg chg="setBg">
          <pc:chgData name="Sarah Miller" userId="2e6702acce8faec2" providerId="LiveId" clId="{C901B61D-925B-4429-AF5A-966983EF43F1}" dt="2025-10-22T06:58:01.660" v="23"/>
          <pc:sldLayoutMkLst>
            <pc:docMk/>
            <pc:sldMasterMk cId="413441140" sldId="2147484032"/>
            <pc:sldLayoutMk cId="3707124097" sldId="2147484038"/>
          </pc:sldLayoutMkLst>
        </pc:sldLayoutChg>
        <pc:sldLayoutChg chg="setBg">
          <pc:chgData name="Sarah Miller" userId="2e6702acce8faec2" providerId="LiveId" clId="{C901B61D-925B-4429-AF5A-966983EF43F1}" dt="2025-10-22T06:58:01.660" v="23"/>
          <pc:sldLayoutMkLst>
            <pc:docMk/>
            <pc:sldMasterMk cId="413441140" sldId="2147484032"/>
            <pc:sldLayoutMk cId="2598982024" sldId="2147484039"/>
          </pc:sldLayoutMkLst>
        </pc:sldLayoutChg>
        <pc:sldLayoutChg chg="setBg">
          <pc:chgData name="Sarah Miller" userId="2e6702acce8faec2" providerId="LiveId" clId="{C901B61D-925B-4429-AF5A-966983EF43F1}" dt="2025-10-22T06:58:01.660" v="23"/>
          <pc:sldLayoutMkLst>
            <pc:docMk/>
            <pc:sldMasterMk cId="413441140" sldId="2147484032"/>
            <pc:sldLayoutMk cId="1154868188" sldId="2147484040"/>
          </pc:sldLayoutMkLst>
        </pc:sldLayoutChg>
        <pc:sldLayoutChg chg="setBg">
          <pc:chgData name="Sarah Miller" userId="2e6702acce8faec2" providerId="LiveId" clId="{C901B61D-925B-4429-AF5A-966983EF43F1}" dt="2025-10-22T06:58:01.660" v="23"/>
          <pc:sldLayoutMkLst>
            <pc:docMk/>
            <pc:sldMasterMk cId="413441140" sldId="2147484032"/>
            <pc:sldLayoutMk cId="3139095738" sldId="2147484041"/>
          </pc:sldLayoutMkLst>
        </pc:sldLayoutChg>
        <pc:sldLayoutChg chg="setBg">
          <pc:chgData name="Sarah Miller" userId="2e6702acce8faec2" providerId="LiveId" clId="{C901B61D-925B-4429-AF5A-966983EF43F1}" dt="2025-10-22T06:58:01.660" v="23"/>
          <pc:sldLayoutMkLst>
            <pc:docMk/>
            <pc:sldMasterMk cId="413441140" sldId="2147484032"/>
            <pc:sldLayoutMk cId="2184158781" sldId="2147484042"/>
          </pc:sldLayoutMkLst>
        </pc:sldLayoutChg>
        <pc:sldLayoutChg chg="setBg">
          <pc:chgData name="Sarah Miller" userId="2e6702acce8faec2" providerId="LiveId" clId="{C901B61D-925B-4429-AF5A-966983EF43F1}" dt="2025-10-22T06:58:01.660" v="23"/>
          <pc:sldLayoutMkLst>
            <pc:docMk/>
            <pc:sldMasterMk cId="413441140" sldId="2147484032"/>
            <pc:sldLayoutMk cId="1949245688" sldId="2147484043"/>
          </pc:sldLayoutMkLst>
        </pc:sldLayoutChg>
        <pc:sldLayoutChg chg="setBg">
          <pc:chgData name="Sarah Miller" userId="2e6702acce8faec2" providerId="LiveId" clId="{C901B61D-925B-4429-AF5A-966983EF43F1}" dt="2025-10-22T06:58:01.660" v="23"/>
          <pc:sldLayoutMkLst>
            <pc:docMk/>
            <pc:sldMasterMk cId="413441140" sldId="2147484032"/>
            <pc:sldLayoutMk cId="909630419" sldId="2147484044"/>
          </pc:sldLayoutMkLst>
        </pc:sldLayoutChg>
        <pc:sldLayoutChg chg="setBg">
          <pc:chgData name="Sarah Miller" userId="2e6702acce8faec2" providerId="LiveId" clId="{C901B61D-925B-4429-AF5A-966983EF43F1}" dt="2025-10-22T06:58:01.660" v="23"/>
          <pc:sldLayoutMkLst>
            <pc:docMk/>
            <pc:sldMasterMk cId="413441140" sldId="2147484032"/>
            <pc:sldLayoutMk cId="1289861007" sldId="2147484045"/>
          </pc:sldLayoutMkLst>
        </pc:sldLayoutChg>
        <pc:sldLayoutChg chg="setBg">
          <pc:chgData name="Sarah Miller" userId="2e6702acce8faec2" providerId="LiveId" clId="{C901B61D-925B-4429-AF5A-966983EF43F1}" dt="2025-10-22T06:58:01.660" v="23"/>
          <pc:sldLayoutMkLst>
            <pc:docMk/>
            <pc:sldMasterMk cId="413441140" sldId="2147484032"/>
            <pc:sldLayoutMk cId="4072982212" sldId="2147484046"/>
          </pc:sldLayoutMkLst>
        </pc:sldLayoutChg>
        <pc:sldLayoutChg chg="setBg">
          <pc:chgData name="Sarah Miller" userId="2e6702acce8faec2" providerId="LiveId" clId="{C901B61D-925B-4429-AF5A-966983EF43F1}" dt="2025-10-22T06:58:01.660" v="23"/>
          <pc:sldLayoutMkLst>
            <pc:docMk/>
            <pc:sldMasterMk cId="413441140" sldId="2147484032"/>
            <pc:sldLayoutMk cId="209560791" sldId="2147484047"/>
          </pc:sldLayoutMkLst>
        </pc:sldLayoutChg>
        <pc:sldLayoutChg chg="setBg">
          <pc:chgData name="Sarah Miller" userId="2e6702acce8faec2" providerId="LiveId" clId="{C901B61D-925B-4429-AF5A-966983EF43F1}" dt="2025-10-22T06:58:01.660" v="23"/>
          <pc:sldLayoutMkLst>
            <pc:docMk/>
            <pc:sldMasterMk cId="413441140" sldId="2147484032"/>
            <pc:sldLayoutMk cId="2526933376" sldId="2147484048"/>
          </pc:sldLayoutMkLst>
        </pc:sldLayoutChg>
        <pc:sldLayoutChg chg="setBg">
          <pc:chgData name="Sarah Miller" userId="2e6702acce8faec2" providerId="LiveId" clId="{C901B61D-925B-4429-AF5A-966983EF43F1}" dt="2025-10-22T06:58:01.660" v="23"/>
          <pc:sldLayoutMkLst>
            <pc:docMk/>
            <pc:sldMasterMk cId="413441140" sldId="2147484032"/>
            <pc:sldLayoutMk cId="953275587" sldId="21474840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B2C82-1E04-4DE2-AF07-1A3F351BC065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E4BAE-6ED1-4BEC-85B6-E41927CC5A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94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E4BAE-6ED1-4BEC-85B6-E41927CC5A0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380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47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15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245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9630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861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982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60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933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27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078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159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45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112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12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982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86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09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0">
              <a:schemeClr val="accent6">
                <a:lumMod val="0"/>
                <a:lumOff val="100000"/>
              </a:schemeClr>
            </a:gs>
            <a:gs pos="87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AD2D33F-E725-4599-BA33-18BC9E6E4D2C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50A51BB-2791-4C84-B32F-1CCB8043C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411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F3E5F-E0D5-B9BB-26C1-A1121AE2D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 descr="A map of africa with different colours&#10;&#10;">
            <a:extLst>
              <a:ext uri="{FF2B5EF4-FFF2-40B4-BE49-F238E27FC236}">
                <a16:creationId xmlns:a16="http://schemas.microsoft.com/office/drawing/2014/main" id="{D7E52FB7-B99E-17CF-02B2-01832A948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611033-7F76-DC02-49B6-37A3C2CFC2BA}"/>
              </a:ext>
            </a:extLst>
          </p:cNvPr>
          <p:cNvSpPr txBox="1"/>
          <p:nvPr/>
        </p:nvSpPr>
        <p:spPr>
          <a:xfrm>
            <a:off x="7341476" y="1821036"/>
            <a:ext cx="616957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BUILDING THE CREATIVE ECONOMY IN AFRICA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A logo with white text&#10;&#10;AI-generated content may be incorrect.">
            <a:extLst>
              <a:ext uri="{FF2B5EF4-FFF2-40B4-BE49-F238E27FC236}">
                <a16:creationId xmlns:a16="http://schemas.microsoft.com/office/drawing/2014/main" id="{6F8C2C61-67B2-194E-D860-EC1D46892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886" y="5389760"/>
            <a:ext cx="1513235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49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393286-0D3F-3993-168C-0E651ECA0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BABC36-6483-BC66-D290-9B1141C2EE33}"/>
              </a:ext>
            </a:extLst>
          </p:cNvPr>
          <p:cNvSpPr txBox="1"/>
          <p:nvPr/>
        </p:nvSpPr>
        <p:spPr>
          <a:xfrm>
            <a:off x="528320" y="426720"/>
            <a:ext cx="896112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>
                <a:latin typeface="Montserrat"/>
              </a:rPr>
              <a:t>Activity 2:</a:t>
            </a:r>
            <a:r>
              <a:rPr lang="en-GB" sz="4000" dirty="0">
                <a:latin typeface="Montserrat"/>
              </a:rPr>
              <a:t> </a:t>
            </a:r>
            <a:endParaRPr lang="en-US" dirty="0"/>
          </a:p>
          <a:p>
            <a:r>
              <a:rPr lang="en-GB" sz="4000" dirty="0">
                <a:latin typeface="Montserrat"/>
              </a:rPr>
              <a:t>From Trash to Treasure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F4BC0B-E949-F438-47DA-4DFC3775011D}"/>
              </a:ext>
            </a:extLst>
          </p:cNvPr>
          <p:cNvSpPr txBox="1"/>
          <p:nvPr/>
        </p:nvSpPr>
        <p:spPr>
          <a:xfrm>
            <a:off x="528320" y="2046196"/>
            <a:ext cx="5455920" cy="3724096"/>
          </a:xfrm>
          <a:prstGeom prst="rect">
            <a:avLst/>
          </a:prstGeom>
          <a:solidFill>
            <a:srgbClr val="83CADB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  <a:latin typeface="Montserrat"/>
              </a:rPr>
              <a:t>Watch the video about the company Ocean Sole. This organisation collects old flip-flops from beaches and turns them into colourful animal sculptures.</a:t>
            </a:r>
          </a:p>
          <a:p>
            <a:endParaRPr lang="en-GB" sz="1400" dirty="0">
              <a:solidFill>
                <a:schemeClr val="bg1"/>
              </a:solidFill>
              <a:latin typeface="Montserrat"/>
            </a:endParaRPr>
          </a:p>
          <a:p>
            <a:r>
              <a:rPr lang="en-GB" sz="1400" dirty="0">
                <a:solidFill>
                  <a:schemeClr val="bg1"/>
                </a:solidFill>
                <a:latin typeface="Montserrat"/>
              </a:rPr>
              <a:t>As you watch, think about the following questions:</a:t>
            </a:r>
          </a:p>
          <a:p>
            <a:endParaRPr lang="en-GB" sz="1400" dirty="0">
              <a:solidFill>
                <a:schemeClr val="bg1"/>
              </a:solidFill>
              <a:latin typeface="Montserrat"/>
            </a:endParaRPr>
          </a:p>
          <a:p>
            <a:pPr marL="342900" indent="-342900">
              <a:buAutoNum type="arabicPeriod"/>
            </a:pPr>
            <a:r>
              <a:rPr lang="en-GB" sz="1400" dirty="0">
                <a:solidFill>
                  <a:schemeClr val="bg1"/>
                </a:solidFill>
                <a:latin typeface="Montserrat"/>
              </a:rPr>
              <a:t>How does Ocean Sole help reduce marine pollution? </a:t>
            </a:r>
          </a:p>
          <a:p>
            <a:pPr marL="342900" indent="-342900">
              <a:buAutoNum type="arabicPeriod"/>
            </a:pPr>
            <a:r>
              <a:rPr lang="en-GB" sz="1400" dirty="0">
                <a:solidFill>
                  <a:schemeClr val="bg1"/>
                </a:solidFill>
                <a:latin typeface="Montserrat"/>
              </a:rPr>
              <a:t>Why is repurposing old materials like flip-flops important for sustainability? </a:t>
            </a:r>
          </a:p>
          <a:p>
            <a:pPr marL="342900" indent="-342900">
              <a:buAutoNum type="arabicPeriod"/>
            </a:pPr>
            <a:r>
              <a:rPr lang="en-GB" sz="1400" dirty="0">
                <a:solidFill>
                  <a:schemeClr val="bg1"/>
                </a:solidFill>
                <a:latin typeface="Montserrat"/>
              </a:rPr>
              <a:t>What other waste materials could be repurposed like this? </a:t>
            </a:r>
          </a:p>
          <a:p>
            <a:pPr marL="342900" indent="-342900">
              <a:buAutoNum type="arabicPeriod"/>
            </a:pPr>
            <a:r>
              <a:rPr lang="en-GB" sz="1400" dirty="0">
                <a:solidFill>
                  <a:schemeClr val="bg1"/>
                </a:solidFill>
                <a:latin typeface="Montserrat"/>
              </a:rPr>
              <a:t>How does Ocean Sole create jobs for local communities? </a:t>
            </a:r>
          </a:p>
          <a:p>
            <a:pPr marL="342900" indent="-342900">
              <a:buAutoNum type="arabicPeriod"/>
            </a:pPr>
            <a:r>
              <a:rPr lang="en-GB" sz="1400" dirty="0">
                <a:solidFill>
                  <a:schemeClr val="bg1"/>
                </a:solidFill>
                <a:latin typeface="Montserrat"/>
              </a:rPr>
              <a:t>Why is creativity important to Ocean Sole's success?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3" descr="Ocean Sole logo&#10;">
            <a:extLst>
              <a:ext uri="{FF2B5EF4-FFF2-40B4-BE49-F238E27FC236}">
                <a16:creationId xmlns:a16="http://schemas.microsoft.com/office/drawing/2014/main" id="{DCFCE59C-E474-BDCD-B9D0-4D457A8C4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373" y="437158"/>
            <a:ext cx="2672134" cy="2677736"/>
          </a:xfrm>
          <a:prstGeom prst="rect">
            <a:avLst/>
          </a:prstGeom>
        </p:spPr>
      </p:pic>
      <p:pic>
        <p:nvPicPr>
          <p:cNvPr id="4100" name="Picture 4" descr="Kenyan firm turns flip-flops into art ...">
            <a:extLst>
              <a:ext uri="{FF2B5EF4-FFF2-40B4-BE49-F238E27FC236}">
                <a16:creationId xmlns:a16="http://schemas.microsoft.com/office/drawing/2014/main" id="{2A825945-77D4-A747-FDF9-AE03E16D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782" y="3105297"/>
            <a:ext cx="4505356" cy="267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8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D0696-B8CD-80CF-BEA4-D0129BFB6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C977F2-6EFB-B7B7-C71A-69D9C59D0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746" y="0"/>
            <a:ext cx="8124253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EC361A-A980-123E-97B7-8E54690D3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067747" cy="685799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ocial Sustainability ">
            <a:extLst>
              <a:ext uri="{FF2B5EF4-FFF2-40B4-BE49-F238E27FC236}">
                <a16:creationId xmlns:a16="http://schemas.microsoft.com/office/drawing/2014/main" id="{297B2929-00D7-B345-40C8-198692DEC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een and white rectangular boxes with text&#10;&#10;AI-generated content may be incorrect.">
            <a:extLst>
              <a:ext uri="{FF2B5EF4-FFF2-40B4-BE49-F238E27FC236}">
                <a16:creationId xmlns:a16="http://schemas.microsoft.com/office/drawing/2014/main" id="{87F3D2FA-2361-7E4C-55E4-7EA6DBAC5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72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31E584-BB9E-E6F1-C22C-AA5BAD177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2D44D2-3E30-899E-9621-86676EBAAD44}"/>
              </a:ext>
            </a:extLst>
          </p:cNvPr>
          <p:cNvSpPr txBox="1"/>
          <p:nvPr/>
        </p:nvSpPr>
        <p:spPr>
          <a:xfrm>
            <a:off x="502920" y="335449"/>
            <a:ext cx="1102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Why is Social Sustainability Important in the Creative Economy?</a:t>
            </a:r>
            <a:endParaRPr lang="en-GB" sz="4000" dirty="0">
              <a:latin typeface="Montserrat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AE911-75CE-84D9-A7BE-98F2B4581F86}"/>
              </a:ext>
            </a:extLst>
          </p:cNvPr>
          <p:cNvSpPr txBox="1"/>
          <p:nvPr/>
        </p:nvSpPr>
        <p:spPr>
          <a:xfrm>
            <a:off x="502920" y="1603132"/>
            <a:ext cx="3571240" cy="212365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Fosters Social Cohesion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Creative industries play a vital role in bringing people together through shared cultural experiences.</a:t>
            </a:r>
          </a:p>
          <a:p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16FD2-9AFB-F2ED-5AC0-5DE7B10E1C24}"/>
              </a:ext>
            </a:extLst>
          </p:cNvPr>
          <p:cNvSpPr txBox="1"/>
          <p:nvPr/>
        </p:nvSpPr>
        <p:spPr>
          <a:xfrm>
            <a:off x="4310380" y="1603132"/>
            <a:ext cx="3571240" cy="212365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Drives Economic Equity</a:t>
            </a:r>
          </a:p>
          <a:p>
            <a:endParaRPr lang="en-GB" dirty="0"/>
          </a:p>
          <a:p>
            <a:r>
              <a:rPr lang="en-GB" dirty="0"/>
              <a:t>Ensuring that the benefits of creative work are distributed fairly, providing opportunities to grassroots participants and marginalised communities.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881A5A-B1DC-BD0C-6703-54F9AF4D69A2}"/>
              </a:ext>
            </a:extLst>
          </p:cNvPr>
          <p:cNvSpPr txBox="1"/>
          <p:nvPr/>
        </p:nvSpPr>
        <p:spPr>
          <a:xfrm>
            <a:off x="8153402" y="1600984"/>
            <a:ext cx="3723638" cy="212365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Inspires Ethical Innovation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Creativity solving problems like poverty and inequality. Encouraging meaningful work to help communities and promotes responsible practices.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EDF63-837F-3ABD-3822-77F82FDE2B8F}"/>
              </a:ext>
            </a:extLst>
          </p:cNvPr>
          <p:cNvSpPr txBox="1"/>
          <p:nvPr/>
        </p:nvSpPr>
        <p:spPr>
          <a:xfrm>
            <a:off x="652779" y="5827931"/>
            <a:ext cx="327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Example: Lake of Stars Festival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1DF5B6-40A3-07D7-C41A-A7F8B1E79B0A}"/>
              </a:ext>
            </a:extLst>
          </p:cNvPr>
          <p:cNvSpPr txBox="1"/>
          <p:nvPr/>
        </p:nvSpPr>
        <p:spPr>
          <a:xfrm>
            <a:off x="4460239" y="5874097"/>
            <a:ext cx="327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Example: Choma Museum Zambia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34FEF-06D3-6515-2B48-2AC844208E12}"/>
              </a:ext>
            </a:extLst>
          </p:cNvPr>
          <p:cNvSpPr txBox="1"/>
          <p:nvPr/>
        </p:nvSpPr>
        <p:spPr>
          <a:xfrm>
            <a:off x="8267701" y="5874097"/>
            <a:ext cx="327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Example: Ocean Sole</a:t>
            </a:r>
          </a:p>
        </p:txBody>
      </p:sp>
      <p:pic>
        <p:nvPicPr>
          <p:cNvPr id="5122" name="Picture 2" descr="Lake of Stars” Music Festival ...">
            <a:extLst>
              <a:ext uri="{FF2B5EF4-FFF2-40B4-BE49-F238E27FC236}">
                <a16:creationId xmlns:a16="http://schemas.microsoft.com/office/drawing/2014/main" id="{1BFA9C58-5F64-F84C-0338-9DC449CE6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" y="4076582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nveiling Zambia's Cultural Tapestry ...">
            <a:extLst>
              <a:ext uri="{FF2B5EF4-FFF2-40B4-BE49-F238E27FC236}">
                <a16:creationId xmlns:a16="http://schemas.microsoft.com/office/drawing/2014/main" id="{F47E678D-2945-25F6-4640-0E59DF9AB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2" y="3971807"/>
            <a:ext cx="26955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Ocean Sole: From trash to treasure ...">
            <a:extLst>
              <a:ext uri="{FF2B5EF4-FFF2-40B4-BE49-F238E27FC236}">
                <a16:creationId xmlns:a16="http://schemas.microsoft.com/office/drawing/2014/main" id="{A876A4DA-7EA2-B933-DD32-B7D80B96C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809" y="3970269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of the Lake of Stars festival; Choma Museum; Ocean Sole crafters ">
            <a:extLst>
              <a:ext uri="{FF2B5EF4-FFF2-40B4-BE49-F238E27FC236}">
                <a16:creationId xmlns:a16="http://schemas.microsoft.com/office/drawing/2014/main" id="{67309121-D569-F91B-5551-CAA7DC0E3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group of images on a green background&#10;&#10;">
            <a:extLst>
              <a:ext uri="{FF2B5EF4-FFF2-40B4-BE49-F238E27FC236}">
                <a16:creationId xmlns:a16="http://schemas.microsoft.com/office/drawing/2014/main" id="{0B07E855-835A-45F3-91F6-68444DDD66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85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02608E-ABFA-BE3E-7F00-C8CFA6F79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F84BC5-6EEE-5A0E-BBC0-E103CADA6B02}"/>
              </a:ext>
            </a:extLst>
          </p:cNvPr>
          <p:cNvSpPr/>
          <p:nvPr/>
        </p:nvSpPr>
        <p:spPr>
          <a:xfrm>
            <a:off x="6675379" y="1174715"/>
            <a:ext cx="5195492" cy="51795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CA731B-98B0-8048-AC0F-BAC23C53A8AA}"/>
              </a:ext>
            </a:extLst>
          </p:cNvPr>
          <p:cNvSpPr/>
          <p:nvPr/>
        </p:nvSpPr>
        <p:spPr>
          <a:xfrm>
            <a:off x="547528" y="1174715"/>
            <a:ext cx="4727521" cy="51795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99DE76-2A68-3FEC-D052-1E748FDC4730}"/>
              </a:ext>
            </a:extLst>
          </p:cNvPr>
          <p:cNvSpPr txBox="1">
            <a:spLocks/>
          </p:cNvSpPr>
          <p:nvPr/>
        </p:nvSpPr>
        <p:spPr>
          <a:xfrm>
            <a:off x="3029690" y="298578"/>
            <a:ext cx="6392736" cy="8036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>
                <a:solidFill>
                  <a:schemeClr val="bg1"/>
                </a:solidFill>
              </a:rPr>
              <a:t>Cultural Sustainability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17DE62-A3E7-C2AB-4D87-1ACDF25C3C42}"/>
              </a:ext>
            </a:extLst>
          </p:cNvPr>
          <p:cNvSpPr txBox="1"/>
          <p:nvPr/>
        </p:nvSpPr>
        <p:spPr>
          <a:xfrm>
            <a:off x="784329" y="1845355"/>
            <a:ext cx="44907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</a:rPr>
              <a:t>What is Cultural Sustainability?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  <a:latin typeface="Montserrat" panose="00000500000000000000" pitchFamily="2" charset="0"/>
              </a:rPr>
              <a:t>The use of traditional knowledge, techniques, and practices in current contexts, particularly within creative industries.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Montserrat" panose="00000500000000000000" pitchFamily="2" charset="0"/>
              </a:rPr>
              <a:t>This could be done in many ways, such as using traditional arts, materials, techniques, motifs and patterns, or stories.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C03B52-7FF5-E49E-F137-38FCBC99A085}"/>
              </a:ext>
            </a:extLst>
          </p:cNvPr>
          <p:cNvSpPr txBox="1"/>
          <p:nvPr/>
        </p:nvSpPr>
        <p:spPr>
          <a:xfrm>
            <a:off x="6824680" y="794454"/>
            <a:ext cx="5195492" cy="5940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Montserrat" panose="00000500000000000000" pitchFamily="2" charset="0"/>
              </a:rPr>
              <a:t>Why is Cultural Sustainability Important?</a:t>
            </a:r>
          </a:p>
          <a:p>
            <a:endParaRPr lang="en-GB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Helps preserve and share cultural identities and values</a:t>
            </a:r>
            <a:endParaRPr lang="en-GB" sz="1600" b="0" i="0" dirty="0"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Boosts economic and social growth by creating opportunities for local artisans, designers, and storytellers</a:t>
            </a:r>
            <a:endParaRPr lang="en-GB" sz="1600" b="0" i="0" dirty="0"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Montserrat" panose="00000500000000000000" pitchFamily="2" charset="0"/>
              </a:rPr>
              <a:t>Addresses social values by giving respect and representation to marginalised communities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Montserrat" panose="00000500000000000000" pitchFamily="2" charset="0"/>
              </a:rPr>
              <a:t>Helps to preserve cultural diversity and resilience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  <a:latin typeface="Montserrat" panose="00000500000000000000" pitchFamily="2" charset="0"/>
              </a:rPr>
              <a:t>Supports environmental goals by using traditional methods that often rely on natural, sustainable materials and community-focused production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639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asket&#10;&#10;AI-generated content may be incorrect.">
            <a:extLst>
              <a:ext uri="{FF2B5EF4-FFF2-40B4-BE49-F238E27FC236}">
                <a16:creationId xmlns:a16="http://schemas.microsoft.com/office/drawing/2014/main" id="{F9AE9584-FF04-F257-B5F1-F2FD77AE8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0" r="16286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A86CA6-4607-441F-84AE-DAB6D1837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46704D-6431-4550-2530-A3D3D727D2BD}"/>
              </a:ext>
            </a:extLst>
          </p:cNvPr>
          <p:cNvSpPr txBox="1"/>
          <p:nvPr/>
        </p:nvSpPr>
        <p:spPr>
          <a:xfrm>
            <a:off x="518162" y="355084"/>
            <a:ext cx="48546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rPr>
              <a:t>Activity 3: </a:t>
            </a:r>
            <a:r>
              <a:rPr lang="en-US" sz="4000" dirty="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rPr>
              <a:t>Keeping Cultural Heritage Alive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AF68F-B632-842C-600A-0A7B590A5B4D}"/>
              </a:ext>
            </a:extLst>
          </p:cNvPr>
          <p:cNvSpPr txBox="1"/>
          <p:nvPr/>
        </p:nvSpPr>
        <p:spPr>
          <a:xfrm>
            <a:off x="509642" y="1857693"/>
            <a:ext cx="5283198" cy="1571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latin typeface="Montserrat" panose="00000500000000000000" pitchFamily="2" charset="0"/>
              </a:rPr>
              <a:t>Watch two weavers from the Maamba Weaving Club at the Choma Museum. Their story shows how traditional weaving skills are passed down through generations from their grandmothers.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13000"/>
                      <a:lumOff val="87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13000"/>
                      <a:lumOff val="87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13000"/>
                      <a:lumOff val="87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CB8125-86A0-C839-2AF0-7B4D99217D26}"/>
              </a:ext>
            </a:extLst>
          </p:cNvPr>
          <p:cNvSpPr txBox="1"/>
          <p:nvPr/>
        </p:nvSpPr>
        <p:spPr>
          <a:xfrm>
            <a:off x="518162" y="2997200"/>
            <a:ext cx="497151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Montserrat" panose="00000500000000000000" pitchFamily="2" charset="0"/>
              </a:rPr>
              <a:t>Highlights the importance of sharing knowledge between generations (preserving cultural traditions)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Montserrat" panose="00000500000000000000" pitchFamily="2" charset="0"/>
              </a:rPr>
              <a:t>Shows how weaving is more than just a craft, it is a way to tell stories and express identity, reflecting the values, history, and culture of their community.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Montserrat" panose="00000500000000000000" pitchFamily="2" charset="0"/>
              </a:rPr>
              <a:t>Connects to larger goal of keeping cultural traditions vibrant, supporting local economies, and promoting sustainable practices in creative industries .</a:t>
            </a:r>
          </a:p>
        </p:txBody>
      </p:sp>
    </p:spTree>
    <p:extLst>
      <p:ext uri="{BB962C8B-B14F-4D97-AF65-F5344CB8AC3E}">
        <p14:creationId xmlns:p14="http://schemas.microsoft.com/office/powerpoint/2010/main" val="198891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FE5673-FC8C-686A-F201-64C726009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E4CEAF95-A7A1-4CD0-B8FC-6BC1B8DFB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26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411BB69E-EE7C-46E6-81A1-CE2CC3714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464D2D-5768-7D55-D446-2ABB2E2A821C}"/>
              </a:ext>
            </a:extLst>
          </p:cNvPr>
          <p:cNvSpPr txBox="1">
            <a:spLocks/>
          </p:cNvSpPr>
          <p:nvPr/>
        </p:nvSpPr>
        <p:spPr>
          <a:xfrm>
            <a:off x="403567" y="332013"/>
            <a:ext cx="38734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400" dirty="0">
              <a:latin typeface="Montserrat" panose="00000500000000000000" pitchFamily="2" charset="0"/>
            </a:endParaRPr>
          </a:p>
          <a:p>
            <a:pPr>
              <a:spcAft>
                <a:spcPts val="600"/>
              </a:spcAft>
            </a:pPr>
            <a:endParaRPr lang="en-US" sz="4400" dirty="0">
              <a:latin typeface="Montserrat" panose="000005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en-US" sz="4000" dirty="0">
                <a:latin typeface="Montserrat" panose="00000500000000000000" pitchFamily="2" charset="0"/>
              </a:rPr>
              <a:t>Bringing Different Types of Sustainability Together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D15D56-3546-AE70-5470-668395D0080E}"/>
              </a:ext>
            </a:extLst>
          </p:cNvPr>
          <p:cNvSpPr txBox="1"/>
          <p:nvPr/>
        </p:nvSpPr>
        <p:spPr>
          <a:xfrm>
            <a:off x="403567" y="3256159"/>
            <a:ext cx="31538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Montserrat" panose="00000500000000000000" pitchFamily="2" charset="0"/>
              </a:rPr>
              <a:t>Although each section focused on one type of sustainability, it is likely that a business that aims to be sustainable tries to be environmentally, socially and culturally sustainable.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13000"/>
                      <a:lumOff val="87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  <a:latin typeface="Montserrat" panose="00000500000000000000" pitchFamily="2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i="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  <a:latin typeface="Montserrat" panose="00000500000000000000" pitchFamily="2" charset="0"/>
              </a:rPr>
              <a:t>AAKS Handcrafted Bags – Ghana – is one such example.</a:t>
            </a:r>
            <a:endParaRPr lang="en-US" sz="1600" b="1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13000"/>
                      <a:lumOff val="87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  <a:latin typeface="Montserrat" panose="00000500000000000000" pitchFamily="2" charset="0"/>
            </a:endParaRPr>
          </a:p>
        </p:txBody>
      </p:sp>
      <p:pic>
        <p:nvPicPr>
          <p:cNvPr id="6146" name="Picture 2" descr="AAKS - Handcrafted Raffia Bags (@a.a.k ...">
            <a:extLst>
              <a:ext uri="{FF2B5EF4-FFF2-40B4-BE49-F238E27FC236}">
                <a16:creationId xmlns:a16="http://schemas.microsoft.com/office/drawing/2014/main" id="{C70616FA-46B2-A4D7-4C0F-B7C32B2C0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1311" y="687162"/>
            <a:ext cx="4114489" cy="513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767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89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26E8F6-77F5-17FE-DBAB-8D449AC35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43DE24-4131-F9CA-74D7-430EAF12E02C}"/>
              </a:ext>
            </a:extLst>
          </p:cNvPr>
          <p:cNvSpPr/>
          <p:nvPr/>
        </p:nvSpPr>
        <p:spPr>
          <a:xfrm>
            <a:off x="0" y="2223769"/>
            <a:ext cx="12192000" cy="2857421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31D77-1131-F2D3-56B5-CDDEDAD52F42}"/>
              </a:ext>
            </a:extLst>
          </p:cNvPr>
          <p:cNvSpPr txBox="1"/>
          <p:nvPr/>
        </p:nvSpPr>
        <p:spPr>
          <a:xfrm>
            <a:off x="233680" y="254000"/>
            <a:ext cx="1167384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Environmental </a:t>
            </a:r>
          </a:p>
          <a:p>
            <a:endParaRPr lang="en-GB" dirty="0"/>
          </a:p>
          <a:p>
            <a:r>
              <a:rPr lang="en-GB" sz="1600" dirty="0"/>
              <a:t>The production process emphasises eco-friendly practices, avoiding harmful chemicals and waste. This aligns with both cultural and environmental sustainability goals. </a:t>
            </a:r>
          </a:p>
          <a:p>
            <a:endParaRPr lang="en-GB" sz="1600" dirty="0"/>
          </a:p>
          <a:p>
            <a:r>
              <a:rPr lang="en-GB" sz="1600" dirty="0"/>
              <a:t>The bags are made using raffia </a:t>
            </a:r>
            <a:r>
              <a:rPr lang="en-GB" sz="1600" dirty="0" err="1"/>
              <a:t>fibers</a:t>
            </a:r>
            <a:r>
              <a:rPr lang="en-GB" sz="1600" dirty="0"/>
              <a:t> derived from palm trees, which are locally sourced and dyed using traditional methods, often incorporating natural pigments to achieve vibrant </a:t>
            </a:r>
            <a:r>
              <a:rPr lang="en-GB" sz="1600" dirty="0" err="1"/>
              <a:t>colors</a:t>
            </a:r>
            <a:r>
              <a:rPr lang="en-GB" sz="1600" dirty="0"/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ABBB4-FD08-0761-1790-30AAC87253CA}"/>
              </a:ext>
            </a:extLst>
          </p:cNvPr>
          <p:cNvSpPr txBox="1"/>
          <p:nvPr/>
        </p:nvSpPr>
        <p:spPr>
          <a:xfrm>
            <a:off x="233680" y="5086092"/>
            <a:ext cx="11673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Cultural </a:t>
            </a:r>
          </a:p>
          <a:p>
            <a:endParaRPr lang="en-GB" dirty="0"/>
          </a:p>
          <a:p>
            <a:r>
              <a:rPr lang="en-GB" sz="1600" dirty="0"/>
              <a:t>AAKS employs local weavers from communities in northern Ghana who use indigenous basket-weaving skills passed down through generations. The process involves intricate hand-weaving, a technique rooted in the cultural heritage of the region. While preserving the traditional weaving process, AAKS integrates modern aesthetics, ensuring the bags appeal to today’s global audience.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59A62-2577-9EA4-883C-28C8DE1406E4}"/>
              </a:ext>
            </a:extLst>
          </p:cNvPr>
          <p:cNvSpPr txBox="1"/>
          <p:nvPr/>
        </p:nvSpPr>
        <p:spPr>
          <a:xfrm>
            <a:off x="233680" y="2223770"/>
            <a:ext cx="1167384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Social 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sz="1600" dirty="0">
                <a:solidFill>
                  <a:schemeClr val="bg1"/>
                </a:solidFill>
              </a:rPr>
              <a:t>AAKS helps preserve traditional weaving techniques of northern Ghana, creating job opportunities for local artisans, particularly women. This empowers them economically and socially, while preserving the community's cultural heritage. 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By paying artisans fairly for their work and offering them a platform to showcase their skills, AAKS promotes ethical business practices and fair trade. This supports the well-being of individuals and communities involved in the production process. 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The brand’s focus on empowering women in rural areas of Ghana through skills development and employment is a critical aspect of social sustainability, encouraging gender equality and increasing women's economic independence. </a:t>
            </a:r>
          </a:p>
        </p:txBody>
      </p:sp>
      <p:pic>
        <p:nvPicPr>
          <p:cNvPr id="7" name="Picture 6" descr="A group of text boxes&#10;&#10;AI-generated content may be incorrect.">
            <a:extLst>
              <a:ext uri="{FF2B5EF4-FFF2-40B4-BE49-F238E27FC236}">
                <a16:creationId xmlns:a16="http://schemas.microsoft.com/office/drawing/2014/main" id="{15CF8A15-5BC3-D36F-0287-E7955274A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oup of text on a green background&#10;&#10;AI-generated content may be incorrect.">
            <a:extLst>
              <a:ext uri="{FF2B5EF4-FFF2-40B4-BE49-F238E27FC236}">
                <a16:creationId xmlns:a16="http://schemas.microsoft.com/office/drawing/2014/main" id="{37499F7F-804E-E0F8-A437-FFA3D7ED6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2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225AA5-079D-29CB-E494-E6A009145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91FC57-B909-EFEB-69BC-E88EDA9E8541}"/>
              </a:ext>
            </a:extLst>
          </p:cNvPr>
          <p:cNvSpPr txBox="1"/>
          <p:nvPr/>
        </p:nvSpPr>
        <p:spPr>
          <a:xfrm>
            <a:off x="436880" y="325120"/>
            <a:ext cx="9845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i="0" dirty="0">
                <a:effectLst/>
                <a:latin typeface="Montserrat" panose="00000500000000000000" pitchFamily="2" charset="0"/>
              </a:rPr>
              <a:t>Impact of Sustainable </a:t>
            </a:r>
            <a:r>
              <a:rPr lang="en-GB" sz="4400" dirty="0">
                <a:latin typeface="Montserrat" panose="00000500000000000000" pitchFamily="2" charset="0"/>
              </a:rPr>
              <a:t>P</a:t>
            </a:r>
            <a:r>
              <a:rPr lang="en-GB" sz="4400" i="0" dirty="0">
                <a:effectLst/>
                <a:latin typeface="Montserrat" panose="00000500000000000000" pitchFamily="2" charset="0"/>
              </a:rPr>
              <a:t>ractices </a:t>
            </a:r>
            <a:endParaRPr lang="en-GB" sz="4400" dirty="0">
              <a:latin typeface="Montserrat" panose="000005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5C2DB4-E62A-5E32-45C6-E9DD38D3DCBA}"/>
              </a:ext>
            </a:extLst>
          </p:cNvPr>
          <p:cNvSpPr/>
          <p:nvPr/>
        </p:nvSpPr>
        <p:spPr>
          <a:xfrm>
            <a:off x="355600" y="1215858"/>
            <a:ext cx="3423920" cy="17780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Montserrat" panose="00000500000000000000" pitchFamily="2" charset="0"/>
              </a:rPr>
              <a:t>Community Empowerment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9A07525-1041-C39A-CDE4-FCDE7BF0FF0E}"/>
              </a:ext>
            </a:extLst>
          </p:cNvPr>
          <p:cNvSpPr/>
          <p:nvPr/>
        </p:nvSpPr>
        <p:spPr>
          <a:xfrm>
            <a:off x="355600" y="3093747"/>
            <a:ext cx="3423920" cy="1778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Cultural Preservation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65C658-6B29-8A3B-9788-66505A90842C}"/>
              </a:ext>
            </a:extLst>
          </p:cNvPr>
          <p:cNvSpPr/>
          <p:nvPr/>
        </p:nvSpPr>
        <p:spPr>
          <a:xfrm>
            <a:off x="355600" y="4971636"/>
            <a:ext cx="3423920" cy="1778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Montserrat" panose="00000500000000000000" pitchFamily="2" charset="0"/>
              </a:rPr>
              <a:t>Global Recognition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DAAB5A-F70E-8842-47AE-06D7717D1209}"/>
              </a:ext>
            </a:extLst>
          </p:cNvPr>
          <p:cNvSpPr/>
          <p:nvPr/>
        </p:nvSpPr>
        <p:spPr>
          <a:xfrm>
            <a:off x="4196080" y="1215858"/>
            <a:ext cx="7640320" cy="17780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AAKS creates employment opportunities for local artisans, particularly women, offering fair wages and promoting financial independence within their communities. 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7F557A-656F-7C65-ECDE-051445433883}"/>
              </a:ext>
            </a:extLst>
          </p:cNvPr>
          <p:cNvSpPr/>
          <p:nvPr/>
        </p:nvSpPr>
        <p:spPr>
          <a:xfrm>
            <a:off x="4196080" y="3093747"/>
            <a:ext cx="7640320" cy="1778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0" dirty="0">
                <a:solidFill>
                  <a:schemeClr val="bg2">
                    <a:lumMod val="75000"/>
                  </a:schemeClr>
                </a:solidFill>
                <a:effectLst/>
                <a:latin typeface="Montserrat" panose="00000500000000000000" pitchFamily="2" charset="0"/>
              </a:rPr>
              <a:t>By showcasing traditional Ghanaian weaving techniques to a global audience, AAKS ensures these practices remain relevant and valued, fostering cultural pride and continuity. 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324A560-1607-0CE5-479F-91CE7DCA5C04}"/>
              </a:ext>
            </a:extLst>
          </p:cNvPr>
          <p:cNvSpPr/>
          <p:nvPr/>
        </p:nvSpPr>
        <p:spPr>
          <a:xfrm>
            <a:off x="4196080" y="4971636"/>
            <a:ext cx="7640320" cy="1778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0" dirty="0">
                <a:solidFill>
                  <a:schemeClr val="tx1"/>
                </a:solidFill>
                <a:effectLst/>
                <a:latin typeface="Montserrat" panose="00000500000000000000" pitchFamily="2" charset="0"/>
              </a:rPr>
              <a:t>The brand has successfully positioned itself in international fashion markets, featuring in high-profile outlets and publications such as Vogue and Elle. This demonstrates how integrating traditional practices can elevate cultural heritage onto a global stage. 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7122B94-1FDB-8FED-709F-56C25AD4CB17}"/>
              </a:ext>
            </a:extLst>
          </p:cNvPr>
          <p:cNvSpPr/>
          <p:nvPr/>
        </p:nvSpPr>
        <p:spPr>
          <a:xfrm>
            <a:off x="3860800" y="1944024"/>
            <a:ext cx="294640" cy="31496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5CAB851-A3F4-1186-8E7B-AE638F0D9990}"/>
              </a:ext>
            </a:extLst>
          </p:cNvPr>
          <p:cNvSpPr/>
          <p:nvPr/>
        </p:nvSpPr>
        <p:spPr>
          <a:xfrm>
            <a:off x="3870960" y="3825267"/>
            <a:ext cx="294640" cy="31496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16AD2BC-2C51-0316-AFB3-A0BF43816852}"/>
              </a:ext>
            </a:extLst>
          </p:cNvPr>
          <p:cNvSpPr/>
          <p:nvPr/>
        </p:nvSpPr>
        <p:spPr>
          <a:xfrm>
            <a:off x="3850640" y="5703156"/>
            <a:ext cx="294640" cy="31496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group of rectangular labels with text&#10;&#10;AI-generated content may be incorrect.">
            <a:extLst>
              <a:ext uri="{FF2B5EF4-FFF2-40B4-BE49-F238E27FC236}">
                <a16:creationId xmlns:a16="http://schemas.microsoft.com/office/drawing/2014/main" id="{002F0D07-13FC-2440-6C46-DDAA29BCF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group of rectangular labels with text&#10;&#10;AI-generated content may be incorrect.">
            <a:extLst>
              <a:ext uri="{FF2B5EF4-FFF2-40B4-BE49-F238E27FC236}">
                <a16:creationId xmlns:a16="http://schemas.microsoft.com/office/drawing/2014/main" id="{F6FDBA6A-3B7E-EF20-68F9-7A79EBA5A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13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864EEC-C7A8-59EE-68C9-4284DB988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BFBFE-C2F7-7AA5-5F13-E8663320BFBB}"/>
              </a:ext>
            </a:extLst>
          </p:cNvPr>
          <p:cNvSpPr txBox="1"/>
          <p:nvPr/>
        </p:nvSpPr>
        <p:spPr>
          <a:xfrm>
            <a:off x="490254" y="429556"/>
            <a:ext cx="1170174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>
                <a:latin typeface="Montserrat"/>
              </a:rPr>
              <a:t>Activity 4:</a:t>
            </a:r>
            <a:r>
              <a:rPr lang="en-GB" sz="4000" dirty="0">
                <a:latin typeface="Montserrat"/>
              </a:rPr>
              <a:t> Sustainable Sustainability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46F53B-E54F-BD79-E4E3-94BA2223C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1217295"/>
            <a:ext cx="97028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55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99D4A6-FEC5-3DF8-3F85-326752DEF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47A690B-DE55-4274-B33B-C91FD647E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9CD390-6DB5-4AEA-8D13-BC6CEF34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653440" cy="6858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FA69C6-0A69-4994-9F32-C4497B8B4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43467" cy="685800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002465-4918-AFAC-39E7-D3544BF71173}"/>
              </a:ext>
            </a:extLst>
          </p:cNvPr>
          <p:cNvSpPr txBox="1"/>
          <p:nvPr/>
        </p:nvSpPr>
        <p:spPr>
          <a:xfrm>
            <a:off x="1126067" y="-3"/>
            <a:ext cx="3527373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Montserrat" panose="00000500000000000000" pitchFamily="2" charset="0"/>
              </a:rPr>
              <a:t>In Conclusion: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chemeClr val="bg1"/>
                </a:solidFill>
                <a:latin typeface="Montserrat" panose="00000500000000000000" pitchFamily="2" charset="0"/>
              </a:rPr>
              <a:t>What </a:t>
            </a:r>
            <a:r>
              <a:rPr lang="en-US" sz="4000" dirty="0">
                <a:solidFill>
                  <a:schemeClr val="bg1"/>
                </a:solidFill>
                <a:latin typeface="Montserrat" panose="00000500000000000000" pitchFamily="2" charset="0"/>
              </a:rPr>
              <a:t>We Have Explored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EF6B41-3D79-B690-FF79-57770037E490}"/>
              </a:ext>
            </a:extLst>
          </p:cNvPr>
          <p:cNvSpPr txBox="1"/>
          <p:nvPr/>
        </p:nvSpPr>
        <p:spPr>
          <a:xfrm>
            <a:off x="5352143" y="1115785"/>
            <a:ext cx="5713790" cy="4626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>
                    <a:lumMod val="95000"/>
                  </a:schemeClr>
                </a:solidFill>
                <a:effectLst/>
                <a:latin typeface="Montserrat" panose="00000500000000000000" pitchFamily="2" charset="0"/>
              </a:rPr>
              <a:t>The key aspects of sustainability: environmental, social, and cultural. </a:t>
            </a:r>
          </a:p>
          <a:p>
            <a:pPr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b="0" i="0" dirty="0">
              <a:solidFill>
                <a:schemeClr val="tx1">
                  <a:lumMod val="95000"/>
                </a:schemeClr>
              </a:solidFill>
              <a:effectLst/>
              <a:latin typeface="Montserrat" panose="00000500000000000000" pitchFamily="2" charset="0"/>
            </a:endParaRPr>
          </a:p>
          <a:p>
            <a:pPr marL="342900" indent="-3429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>
                    <a:lumMod val="95000"/>
                  </a:schemeClr>
                </a:solidFill>
                <a:effectLst/>
                <a:latin typeface="Montserrat" panose="00000500000000000000" pitchFamily="2" charset="0"/>
              </a:rPr>
              <a:t>Practical strategies for integrating sustainability into your creative work. </a:t>
            </a:r>
          </a:p>
          <a:p>
            <a:pPr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b="0" i="0" dirty="0">
              <a:solidFill>
                <a:schemeClr val="tx1">
                  <a:lumMod val="95000"/>
                </a:schemeClr>
              </a:solidFill>
              <a:effectLst/>
              <a:latin typeface="Montserrat" panose="00000500000000000000" pitchFamily="2" charset="0"/>
            </a:endParaRPr>
          </a:p>
          <a:p>
            <a:pPr marL="342900" indent="-3429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chemeClr val="tx1">
                    <a:lumMod val="95000"/>
                  </a:schemeClr>
                </a:solidFill>
                <a:effectLst/>
                <a:latin typeface="Montserrat" panose="00000500000000000000" pitchFamily="2" charset="0"/>
              </a:rPr>
              <a:t>Examples of businesses that have successfully incorporated sustainable practices. </a:t>
            </a:r>
            <a:endParaRPr lang="en-US" sz="2000" b="0" i="0" dirty="0">
              <a:solidFill>
                <a:schemeClr val="tx1">
                  <a:lumMod val="9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320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8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map of africa with different patterns">
            <a:extLst>
              <a:ext uri="{FF2B5EF4-FFF2-40B4-BE49-F238E27FC236}">
                <a16:creationId xmlns:a16="http://schemas.microsoft.com/office/drawing/2014/main" id="{7FC53015-2C33-9816-103B-758CD0A49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6455" y="0"/>
            <a:ext cx="6813061" cy="67154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24A3EF-3108-CCA8-7B05-2575C58D1D8D}"/>
              </a:ext>
            </a:extLst>
          </p:cNvPr>
          <p:cNvSpPr txBox="1"/>
          <p:nvPr/>
        </p:nvSpPr>
        <p:spPr>
          <a:xfrm>
            <a:off x="6455923" y="795554"/>
            <a:ext cx="48978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i="0" dirty="0">
                <a:effectLst/>
                <a:latin typeface="Montserrat" panose="00000500000000000000" pitchFamily="2" charset="0"/>
              </a:rPr>
              <a:t>Unit 5</a:t>
            </a:r>
          </a:p>
          <a:p>
            <a:endParaRPr lang="en-GB" sz="4400" b="1" i="0" dirty="0">
              <a:effectLst/>
              <a:latin typeface="Montserrat" panose="00000500000000000000" pitchFamily="2" charset="0"/>
            </a:endParaRPr>
          </a:p>
          <a:p>
            <a:r>
              <a:rPr lang="en-GB" sz="4400" b="1" i="0" dirty="0">
                <a:effectLst/>
                <a:latin typeface="Montserrat" panose="00000500000000000000" pitchFamily="2" charset="0"/>
              </a:rPr>
              <a:t>Understanding Sustainability in the Creative Economy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524788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7A690B-DE55-4274-B33B-C91FD647E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9CD390-6DB5-4AEA-8D13-BC6CEF34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653440" cy="6858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D330EF-7F4F-685D-3BEC-CD937646D55E}"/>
              </a:ext>
            </a:extLst>
          </p:cNvPr>
          <p:cNvSpPr txBox="1"/>
          <p:nvPr/>
        </p:nvSpPr>
        <p:spPr>
          <a:xfrm>
            <a:off x="1149699" y="0"/>
            <a:ext cx="3503742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2F2F2"/>
                </a:solidFill>
                <a:latin typeface="+mj-lt"/>
                <a:ea typeface="+mj-ea"/>
                <a:cs typeface="+mj-cs"/>
              </a:rPr>
              <a:t>Learning Objectives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FA69C6-0A69-4994-9F32-C4497B8B4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43467" cy="685800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Learning Objectives&#10;">
            <a:extLst>
              <a:ext uri="{FF2B5EF4-FFF2-40B4-BE49-F238E27FC236}">
                <a16:creationId xmlns:a16="http://schemas.microsoft.com/office/drawing/2014/main" id="{76AD835E-A5C9-A091-F6FF-7CA6ADF06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719" y="-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96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4E8FA-49AA-A90B-ACCB-57BF1DD2D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Ice Breaker Activity</a:t>
            </a:r>
          </a:p>
        </p:txBody>
      </p:sp>
    </p:spTree>
    <p:extLst>
      <p:ext uri="{BB962C8B-B14F-4D97-AF65-F5344CB8AC3E}">
        <p14:creationId xmlns:p14="http://schemas.microsoft.com/office/powerpoint/2010/main" val="2408218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89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3887B9-1498-61C1-2A26-68E8A2A77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different types of sustainability: Environmental_Social_Cultural&#10;&#10;">
            <a:extLst>
              <a:ext uri="{FF2B5EF4-FFF2-40B4-BE49-F238E27FC236}">
                <a16:creationId xmlns:a16="http://schemas.microsoft.com/office/drawing/2014/main" id="{2E98EE58-FAC5-937D-403D-261F41086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36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893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993817-BEC2-665D-7ECE-777E8C79C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ACC2-9918-DFFE-3ACD-320C3CB9E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17204"/>
            <a:ext cx="10515600" cy="1325563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Montserrat"/>
              </a:rPr>
              <a:t>Environmental Sustainability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4AAE60-E524-D278-8C79-0CF0FACC3EDA}"/>
              </a:ext>
            </a:extLst>
          </p:cNvPr>
          <p:cNvSpPr txBox="1"/>
          <p:nvPr/>
        </p:nvSpPr>
        <p:spPr>
          <a:xfrm>
            <a:off x="497840" y="1249680"/>
            <a:ext cx="4971719" cy="2739211"/>
          </a:xfrm>
          <a:prstGeom prst="rect">
            <a:avLst/>
          </a:prstGeom>
          <a:solidFill>
            <a:srgbClr val="83CADB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Montserrat"/>
              </a:rPr>
              <a:t>What is environmental sustainability in the Creative Economy?</a:t>
            </a:r>
          </a:p>
          <a:p>
            <a:endParaRPr lang="en-GB" sz="1400" dirty="0">
              <a:solidFill>
                <a:schemeClr val="bg1"/>
              </a:solidFill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Montserrat"/>
              </a:rPr>
              <a:t>Reducing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Montserrat"/>
              </a:rPr>
              <a:t> the harm creative activities can cause to the environment</a:t>
            </a:r>
            <a:endParaRPr lang="en-GB" sz="1400" b="0" i="0" dirty="0">
              <a:solidFill>
                <a:schemeClr val="bg1"/>
              </a:solidFill>
              <a:effectLst/>
              <a:latin typeface="Montserrat"/>
            </a:endParaRPr>
          </a:p>
          <a:p>
            <a:pPr marL="285750" indent="-285750">
              <a:buFont typeface="Arial"/>
              <a:buChar char="•"/>
            </a:pPr>
            <a:endParaRPr lang="en-GB" sz="1400" dirty="0">
              <a:solidFill>
                <a:schemeClr val="bg1"/>
              </a:solidFill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Montserrat"/>
              </a:rPr>
              <a:t>Using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Montserrat"/>
              </a:rPr>
              <a:t> natural resources responsibly.</a:t>
            </a:r>
            <a:endParaRPr lang="en-GB" sz="1400" dirty="0">
              <a:solidFill>
                <a:schemeClr val="bg1"/>
              </a:solidFill>
              <a:latin typeface="Montserrat"/>
            </a:endParaRPr>
          </a:p>
          <a:p>
            <a:pPr marL="285750" indent="-285750">
              <a:buFont typeface="Arial"/>
              <a:buChar char="•"/>
            </a:pPr>
            <a:endParaRPr lang="en-GB" sz="1400" dirty="0">
              <a:solidFill>
                <a:schemeClr val="bg1"/>
              </a:solidFill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chemeClr val="bg1"/>
                </a:solidFill>
                <a:latin typeface="Montserrat"/>
              </a:rPr>
              <a:t>Minimise environmental impact while improving environmental, social                                               and cultural well-being.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6" name="Picture 2" descr="Self-portrait by artist Mbongeni ...">
            <a:extLst>
              <a:ext uri="{FF2B5EF4-FFF2-40B4-BE49-F238E27FC236}">
                <a16:creationId xmlns:a16="http://schemas.microsoft.com/office/drawing/2014/main" id="{B9C018A0-5C13-E85C-3F7D-F80918906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65" y="4090863"/>
            <a:ext cx="2224344" cy="215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C49894-FB60-82B1-CA1A-8B79FE37910A}"/>
              </a:ext>
            </a:extLst>
          </p:cNvPr>
          <p:cNvSpPr txBox="1"/>
          <p:nvPr/>
        </p:nvSpPr>
        <p:spPr>
          <a:xfrm>
            <a:off x="6096000" y="1249680"/>
            <a:ext cx="4968936" cy="2677656"/>
          </a:xfrm>
          <a:prstGeom prst="rect">
            <a:avLst/>
          </a:prstGeom>
          <a:solidFill>
            <a:srgbClr val="83CADB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Montserrat"/>
              </a:rPr>
              <a:t>Why is environmental sustainability important to the Creative Economy?</a:t>
            </a:r>
          </a:p>
          <a:p>
            <a:endParaRPr lang="en-GB" sz="1400" dirty="0">
              <a:solidFill>
                <a:schemeClr val="bg1"/>
              </a:solidFill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chemeClr val="bg1"/>
                </a:solidFill>
                <a:latin typeface="Montserrat"/>
              </a:rPr>
              <a:t>Creatives often use materials, energy, and create waste, which can harm the environment. </a:t>
            </a:r>
          </a:p>
          <a:p>
            <a:pPr marL="285750" indent="-285750">
              <a:buFont typeface="Arial"/>
              <a:buChar char="•"/>
            </a:pPr>
            <a:endParaRPr lang="en-GB" sz="1400" dirty="0">
              <a:solidFill>
                <a:schemeClr val="bg1"/>
              </a:solidFill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chemeClr val="bg1"/>
                </a:solidFill>
                <a:latin typeface="Montserrat"/>
              </a:rPr>
              <a:t>Help ensure natural resources last longer and show social responsibility. </a:t>
            </a:r>
          </a:p>
          <a:p>
            <a:pPr marL="285750" indent="-285750">
              <a:buFont typeface="Arial"/>
              <a:buChar char="•"/>
            </a:pPr>
            <a:endParaRPr lang="en-GB" sz="1400" dirty="0">
              <a:solidFill>
                <a:schemeClr val="bg1"/>
              </a:solidFill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chemeClr val="bg1"/>
                </a:solidFill>
                <a:latin typeface="Montserrat"/>
              </a:rPr>
              <a:t>Eco-friendly approaches can attract customers and partners who care about the environment. </a:t>
            </a:r>
          </a:p>
          <a:p>
            <a:endParaRPr lang="en-GB" sz="1400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1028" name="Picture 4" descr="5,866 Plastic Waste Art Stock Photos ...">
            <a:extLst>
              <a:ext uri="{FF2B5EF4-FFF2-40B4-BE49-F238E27FC236}">
                <a16:creationId xmlns:a16="http://schemas.microsoft.com/office/drawing/2014/main" id="{EF006EDA-E140-4DB3-A22F-3A1AAF2E6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45" y="4089889"/>
            <a:ext cx="3235334" cy="21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CCF767-CE73-97DE-51DA-F684C17DDD5A}"/>
              </a:ext>
            </a:extLst>
          </p:cNvPr>
          <p:cNvSpPr txBox="1"/>
          <p:nvPr/>
        </p:nvSpPr>
        <p:spPr>
          <a:xfrm>
            <a:off x="4207631" y="5190230"/>
            <a:ext cx="155183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100" i="0" dirty="0">
                <a:effectLst/>
                <a:latin typeface="Montserrat"/>
              </a:rPr>
              <a:t>Image: South African artist Mbongeni Buthelezi recycles plastics into portraits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67E408-3C1B-BC61-432C-BA6F3F950A51}"/>
              </a:ext>
            </a:extLst>
          </p:cNvPr>
          <p:cNvSpPr txBox="1"/>
          <p:nvPr/>
        </p:nvSpPr>
        <p:spPr>
          <a:xfrm>
            <a:off x="10195071" y="5357243"/>
            <a:ext cx="1750166" cy="12157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100" i="0" dirty="0">
                <a:effectLst/>
                <a:latin typeface="Montserrat"/>
              </a:rPr>
              <a:t>Image: </a:t>
            </a:r>
            <a:r>
              <a:rPr lang="en-GB" sz="1100" dirty="0">
                <a:latin typeface="Montserrat"/>
              </a:rPr>
              <a:t>Non-recyclable</a:t>
            </a:r>
            <a:r>
              <a:rPr lang="en-GB" sz="1100" i="0" dirty="0">
                <a:effectLst/>
                <a:latin typeface="Montserrat"/>
              </a:rPr>
              <a:t> waste salvaged from the oceans creating coastal artworks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4487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2CD93D-746D-FA3F-59C3-0634975F1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503B7-A328-3330-6094-1445D0527F2D}"/>
              </a:ext>
            </a:extLst>
          </p:cNvPr>
          <p:cNvSpPr txBox="1"/>
          <p:nvPr/>
        </p:nvSpPr>
        <p:spPr>
          <a:xfrm>
            <a:off x="5862320" y="131405"/>
            <a:ext cx="6106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+mj-lt"/>
              </a:rPr>
              <a:t>Methods of Environmental Sustainability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44BB26-5C04-6CE6-6389-C198A16D9421}"/>
              </a:ext>
            </a:extLst>
          </p:cNvPr>
          <p:cNvSpPr txBox="1"/>
          <p:nvPr/>
        </p:nvSpPr>
        <p:spPr>
          <a:xfrm>
            <a:off x="5862320" y="2038399"/>
            <a:ext cx="5923280" cy="1384995"/>
          </a:xfrm>
          <a:prstGeom prst="rect">
            <a:avLst/>
          </a:prstGeom>
          <a:solidFill>
            <a:srgbClr val="83CAD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Use Eco-friendly Materials</a:t>
            </a:r>
          </a:p>
          <a:p>
            <a:endParaRPr lang="en-GB" sz="1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Use organic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Use renewable energy from solar panels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Use energy efficient equipment to reduce your carbon footprint</a:t>
            </a:r>
          </a:p>
        </p:txBody>
      </p:sp>
      <p:pic>
        <p:nvPicPr>
          <p:cNvPr id="3076" name="Picture 4" descr="A hand crafted bird on a coconut shell&#10;&#10;">
            <a:extLst>
              <a:ext uri="{FF2B5EF4-FFF2-40B4-BE49-F238E27FC236}">
                <a16:creationId xmlns:a16="http://schemas.microsoft.com/office/drawing/2014/main" id="{24505A8A-DBA5-8F10-24FE-3BF1FB4F1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6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350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63EA28-4E84-98BB-301B-C2B2F75BC235}"/>
              </a:ext>
            </a:extLst>
          </p:cNvPr>
          <p:cNvSpPr txBox="1"/>
          <p:nvPr/>
        </p:nvSpPr>
        <p:spPr>
          <a:xfrm>
            <a:off x="490254" y="429556"/>
            <a:ext cx="5852160" cy="43088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Montserrat"/>
              </a:rPr>
              <a:t>Activity 1:</a:t>
            </a:r>
            <a:r>
              <a:rPr lang="en-GB" sz="4000" dirty="0">
                <a:solidFill>
                  <a:schemeClr val="bg1"/>
                </a:solidFill>
                <a:latin typeface="Montserrat"/>
              </a:rPr>
              <a:t> Sustainability Practices at Choma Museum</a:t>
            </a:r>
          </a:p>
          <a:p>
            <a:endParaRPr lang="en-GB" sz="1600" dirty="0">
              <a:latin typeface="Montserrat"/>
            </a:endParaRPr>
          </a:p>
          <a:p>
            <a:r>
              <a:rPr lang="en-GB" sz="1600" dirty="0">
                <a:latin typeface="Montserrat"/>
              </a:rPr>
              <a:t>As you watch the different ways the museum practices material sustainability, think about this question:</a:t>
            </a:r>
          </a:p>
          <a:p>
            <a:endParaRPr lang="en-GB" sz="1600" dirty="0">
              <a:latin typeface="Montserrat"/>
            </a:endParaRPr>
          </a:p>
          <a:p>
            <a:pPr marL="342900" indent="-342900">
              <a:buAutoNum type="arabicPeriod"/>
            </a:pPr>
            <a:r>
              <a:rPr lang="en-GB" sz="1600" dirty="0">
                <a:latin typeface="Montserrat"/>
              </a:rPr>
              <a:t>Why is it important to prioritise local and natural materials over synthetic ones in crafting?   </a:t>
            </a:r>
          </a:p>
          <a:p>
            <a:endParaRPr lang="en-GB" dirty="0"/>
          </a:p>
        </p:txBody>
      </p:sp>
      <p:pic>
        <p:nvPicPr>
          <p:cNvPr id="2050" name="Picture 2" descr="Choma Museum and Crafts Centre">
            <a:extLst>
              <a:ext uri="{FF2B5EF4-FFF2-40B4-BE49-F238E27FC236}">
                <a16:creationId xmlns:a16="http://schemas.microsoft.com/office/drawing/2014/main" id="{9CF5DDC8-F55F-E24D-C647-E36948D89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184" y="2186968"/>
            <a:ext cx="5088562" cy="248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882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1A4AC8-099A-34F2-6047-B144F0023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84ADA-836E-3411-DFA5-0ACF75BBED4B}"/>
              </a:ext>
            </a:extLst>
          </p:cNvPr>
          <p:cNvSpPr txBox="1"/>
          <p:nvPr/>
        </p:nvSpPr>
        <p:spPr>
          <a:xfrm>
            <a:off x="5862320" y="131405"/>
            <a:ext cx="6106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Methods of Environmental Sustainability – Continued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3A1894-25ED-B4C2-2915-38C77CF057F3}"/>
              </a:ext>
            </a:extLst>
          </p:cNvPr>
          <p:cNvSpPr txBox="1"/>
          <p:nvPr/>
        </p:nvSpPr>
        <p:spPr>
          <a:xfrm>
            <a:off x="5862320" y="2038399"/>
            <a:ext cx="5923280" cy="954107"/>
          </a:xfrm>
          <a:prstGeom prst="rect">
            <a:avLst/>
          </a:prstGeom>
          <a:solidFill>
            <a:srgbClr val="83CAD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2. Minimising Waste</a:t>
            </a:r>
          </a:p>
          <a:p>
            <a:endParaRPr lang="en-GB" sz="1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Reduce the materials which are thrown away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Design for longevity</a:t>
            </a:r>
            <a:endParaRPr lang="en-GB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9155BE-6642-1589-1186-3030FA878A77}"/>
              </a:ext>
            </a:extLst>
          </p:cNvPr>
          <p:cNvSpPr txBox="1"/>
          <p:nvPr/>
        </p:nvSpPr>
        <p:spPr>
          <a:xfrm>
            <a:off x="5862320" y="4074160"/>
            <a:ext cx="5923280" cy="1661993"/>
          </a:xfrm>
          <a:prstGeom prst="rect">
            <a:avLst/>
          </a:prstGeom>
          <a:solidFill>
            <a:srgbClr val="83CAD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3. Repurposing Materials</a:t>
            </a:r>
          </a:p>
          <a:p>
            <a:endParaRPr lang="en-GB" sz="1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Important for reducing the environmental impact of creative industries.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Recover materials from old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Use to create attractive products that can sell in the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Design sculptures from recycled or biodegradable materials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076" name="Picture 4" descr="A handcrafted bird on a coconut shell&#10;&#10;">
            <a:extLst>
              <a:ext uri="{FF2B5EF4-FFF2-40B4-BE49-F238E27FC236}">
                <a16:creationId xmlns:a16="http://schemas.microsoft.com/office/drawing/2014/main" id="{AB5F0A77-F9FE-63F9-AC84-A2B5E9019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6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846720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47428100-C732-4B2E-A30A-5273F581A0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4410</TotalTime>
  <Words>1068</Words>
  <Application>Microsoft Office PowerPoint</Application>
  <PresentationFormat>Widescreen</PresentationFormat>
  <Paragraphs>137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Arial</vt:lpstr>
      <vt:lpstr>Corbel</vt:lpstr>
      <vt:lpstr>Montserrat</vt:lpstr>
      <vt:lpstr>Depth</vt:lpstr>
      <vt:lpstr>PowerPoint Presentation</vt:lpstr>
      <vt:lpstr>PowerPoint Presentation</vt:lpstr>
      <vt:lpstr>PowerPoint Presentation</vt:lpstr>
      <vt:lpstr>Ice Breaker Activity</vt:lpstr>
      <vt:lpstr>PowerPoint Presentation</vt:lpstr>
      <vt:lpstr>Environmental Sustainability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Craig.Walker</dc:creator>
  <cp:lastModifiedBy>Sarah Miller</cp:lastModifiedBy>
  <cp:revision>130</cp:revision>
  <dcterms:created xsi:type="dcterms:W3CDTF">2025-01-13T10:55:20Z</dcterms:created>
  <dcterms:modified xsi:type="dcterms:W3CDTF">2025-11-10T14:18:26Z</dcterms:modified>
</cp:coreProperties>
</file>