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17"/>
  </p:notesMasterIdLst>
  <p:sldIdLst>
    <p:sldId id="304" r:id="rId2"/>
    <p:sldId id="256" r:id="rId3"/>
    <p:sldId id="263" r:id="rId4"/>
    <p:sldId id="261" r:id="rId5"/>
    <p:sldId id="283" r:id="rId6"/>
    <p:sldId id="272" r:id="rId7"/>
    <p:sldId id="271" r:id="rId8"/>
    <p:sldId id="288" r:id="rId9"/>
    <p:sldId id="284" r:id="rId10"/>
    <p:sldId id="286" r:id="rId11"/>
    <p:sldId id="287" r:id="rId12"/>
    <p:sldId id="290" r:id="rId13"/>
    <p:sldId id="265" r:id="rId14"/>
    <p:sldId id="305" r:id="rId15"/>
    <p:sldId id="3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8A26"/>
    <a:srgbClr val="666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CABA04-502E-47D5-807B-8BD7C87F2E33}" v="43" dt="2025-11-10T14:48:59.734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Miller" userId="2e6702acce8faec2" providerId="LiveId" clId="{C901B61D-925B-4429-AF5A-966983EF43F1}"/>
    <pc:docChg chg="undo custSel addSld delSld modSld sldOrd">
      <pc:chgData name="Sarah Miller" userId="2e6702acce8faec2" providerId="LiveId" clId="{C901B61D-925B-4429-AF5A-966983EF43F1}" dt="2025-11-10T14:52:16.441" v="289" actId="14100"/>
      <pc:docMkLst>
        <pc:docMk/>
      </pc:docMkLst>
      <pc:sldChg chg="modSp mod">
        <pc:chgData name="Sarah Miller" userId="2e6702acce8faec2" providerId="LiveId" clId="{C901B61D-925B-4429-AF5A-966983EF43F1}" dt="2025-11-07T10:55:14.525" v="207" actId="962"/>
        <pc:sldMkLst>
          <pc:docMk/>
          <pc:sldMk cId="1524788175" sldId="256"/>
        </pc:sldMkLst>
        <pc:spChg chg="mod">
          <ac:chgData name="Sarah Miller" userId="2e6702acce8faec2" providerId="LiveId" clId="{C901B61D-925B-4429-AF5A-966983EF43F1}" dt="2025-10-24T10:56:21.841" v="17" actId="33553"/>
          <ac:spMkLst>
            <pc:docMk/>
            <pc:sldMk cId="1524788175" sldId="256"/>
            <ac:spMk id="8" creationId="{5124A3EF-3108-CCA8-7B05-2575C58D1D8D}"/>
          </ac:spMkLst>
        </pc:spChg>
        <pc:picChg chg="mod">
          <ac:chgData name="Sarah Miller" userId="2e6702acce8faec2" providerId="LiveId" clId="{C901B61D-925B-4429-AF5A-966983EF43F1}" dt="2025-11-07T10:55:14.525" v="207" actId="962"/>
          <ac:picMkLst>
            <pc:docMk/>
            <pc:sldMk cId="1524788175" sldId="256"/>
            <ac:picMk id="1026" creationId="{7FC53015-2C33-9816-103B-758CD0A4966E}"/>
          </ac:picMkLst>
        </pc:picChg>
      </pc:sldChg>
      <pc:sldChg chg="addSp delSp modSp mod modShow">
        <pc:chgData name="Sarah Miller" userId="2e6702acce8faec2" providerId="LiveId" clId="{C901B61D-925B-4429-AF5A-966983EF43F1}" dt="2025-11-07T10:55:35.639" v="209" actId="962"/>
        <pc:sldMkLst>
          <pc:docMk/>
          <pc:sldMk cId="3396096039" sldId="263"/>
        </pc:sldMkLst>
        <pc:spChg chg="mod">
          <ac:chgData name="Sarah Miller" userId="2e6702acce8faec2" providerId="LiveId" clId="{C901B61D-925B-4429-AF5A-966983EF43F1}" dt="2025-10-30T08:22:54.641" v="54" actId="14100"/>
          <ac:spMkLst>
            <pc:docMk/>
            <pc:sldMk cId="3396096039" sldId="263"/>
            <ac:spMk id="4" creationId="{40D330EF-7F4F-685D-3BEC-CD937646D55E}"/>
          </ac:spMkLst>
        </pc:spChg>
        <pc:picChg chg="add mod">
          <ac:chgData name="Sarah Miller" userId="2e6702acce8faec2" providerId="LiveId" clId="{C901B61D-925B-4429-AF5A-966983EF43F1}" dt="2025-11-07T10:55:35.639" v="209" actId="962"/>
          <ac:picMkLst>
            <pc:docMk/>
            <pc:sldMk cId="3396096039" sldId="263"/>
            <ac:picMk id="10" creationId="{F7023B20-9EB0-0818-1149-03D7FD063431}"/>
          </ac:picMkLst>
        </pc:picChg>
      </pc:sldChg>
      <pc:sldChg chg="modSp mod setBg">
        <pc:chgData name="Sarah Miller" userId="2e6702acce8faec2" providerId="LiveId" clId="{C901B61D-925B-4429-AF5A-966983EF43F1}" dt="2025-11-10T14:38:34.369" v="233" actId="12"/>
        <pc:sldMkLst>
          <pc:docMk/>
          <pc:sldMk cId="848320731" sldId="265"/>
        </pc:sldMkLst>
        <pc:spChg chg="mod">
          <ac:chgData name="Sarah Miller" userId="2e6702acce8faec2" providerId="LiveId" clId="{C901B61D-925B-4429-AF5A-966983EF43F1}" dt="2025-11-10T14:38:25.709" v="232" actId="20577"/>
          <ac:spMkLst>
            <pc:docMk/>
            <pc:sldMk cId="848320731" sldId="265"/>
            <ac:spMk id="2" creationId="{0D002465-4918-AFAC-39E7-D3544BF71173}"/>
          </ac:spMkLst>
        </pc:spChg>
        <pc:spChg chg="mod">
          <ac:chgData name="Sarah Miller" userId="2e6702acce8faec2" providerId="LiveId" clId="{C901B61D-925B-4429-AF5A-966983EF43F1}" dt="2025-11-10T14:38:34.369" v="233" actId="12"/>
          <ac:spMkLst>
            <pc:docMk/>
            <pc:sldMk cId="848320731" sldId="265"/>
            <ac:spMk id="4" creationId="{BBEF6B41-3D79-B690-FF79-57770037E490}"/>
          </ac:spMkLst>
        </pc:spChg>
      </pc:sldChg>
      <pc:sldChg chg="addSp delSp modSp mod setBg">
        <pc:chgData name="Sarah Miller" userId="2e6702acce8faec2" providerId="LiveId" clId="{C901B61D-925B-4429-AF5A-966983EF43F1}" dt="2025-11-07T10:55:57.943" v="213" actId="962"/>
        <pc:sldMkLst>
          <pc:docMk/>
          <pc:sldMk cId="3713333827" sldId="271"/>
        </pc:sldMkLst>
        <pc:spChg chg="mod ord">
          <ac:chgData name="Sarah Miller" userId="2e6702acce8faec2" providerId="LiveId" clId="{C901B61D-925B-4429-AF5A-966983EF43F1}" dt="2025-11-07T10:55:57.943" v="213" actId="962"/>
          <ac:spMkLst>
            <pc:docMk/>
            <pc:sldMk cId="3713333827" sldId="271"/>
            <ac:spMk id="2" creationId="{ADB21929-EFFF-C3CC-8FE0-1E81197D1F74}"/>
          </ac:spMkLst>
        </pc:spChg>
        <pc:spChg chg="mod">
          <ac:chgData name="Sarah Miller" userId="2e6702acce8faec2" providerId="LiveId" clId="{C901B61D-925B-4429-AF5A-966983EF43F1}" dt="2025-11-07T10:16:20.814" v="180" actId="207"/>
          <ac:spMkLst>
            <pc:docMk/>
            <pc:sldMk cId="3713333827" sldId="271"/>
            <ac:spMk id="4" creationId="{D98F929E-9D28-213D-B4DC-E29B4F7CA389}"/>
          </ac:spMkLst>
        </pc:spChg>
        <pc:spChg chg="mod">
          <ac:chgData name="Sarah Miller" userId="2e6702acce8faec2" providerId="LiveId" clId="{C901B61D-925B-4429-AF5A-966983EF43F1}" dt="2025-11-07T10:16:15.501" v="179" actId="207"/>
          <ac:spMkLst>
            <pc:docMk/>
            <pc:sldMk cId="3713333827" sldId="271"/>
            <ac:spMk id="6" creationId="{A6726373-E019-EBC8-B755-3EB4A28D2DD3}"/>
          </ac:spMkLst>
        </pc:spChg>
        <pc:spChg chg="add">
          <ac:chgData name="Sarah Miller" userId="2e6702acce8faec2" providerId="LiveId" clId="{C901B61D-925B-4429-AF5A-966983EF43F1}" dt="2025-11-03T07:15:38.337" v="66" actId="26606"/>
          <ac:spMkLst>
            <pc:docMk/>
            <pc:sldMk cId="3713333827" sldId="271"/>
            <ac:spMk id="2062" creationId="{BD4E11C7-7BD5-4045-AC27-3F529BEC73BA}"/>
          </ac:spMkLst>
        </pc:spChg>
        <pc:picChg chg="add mod">
          <ac:chgData name="Sarah Miller" userId="2e6702acce8faec2" providerId="LiveId" clId="{C901B61D-925B-4429-AF5A-966983EF43F1}" dt="2025-11-03T12:45:07.531" v="169" actId="14100"/>
          <ac:picMkLst>
            <pc:docMk/>
            <pc:sldMk cId="3713333827" sldId="271"/>
            <ac:picMk id="5" creationId="{A06ED9AE-172B-9B72-2626-01C104005E62}"/>
          </ac:picMkLst>
        </pc:picChg>
        <pc:cxnChg chg="add">
          <ac:chgData name="Sarah Miller" userId="2e6702acce8faec2" providerId="LiveId" clId="{C901B61D-925B-4429-AF5A-966983EF43F1}" dt="2025-11-03T07:15:38.337" v="66" actId="26606"/>
          <ac:cxnSpMkLst>
            <pc:docMk/>
            <pc:sldMk cId="3713333827" sldId="271"/>
            <ac:cxnSpMk id="2064" creationId="{21FCCE20-1E4F-44FF-87B4-379D391A2D12}"/>
          </ac:cxnSpMkLst>
        </pc:cxnChg>
      </pc:sldChg>
      <pc:sldChg chg="modSp mod">
        <pc:chgData name="Sarah Miller" userId="2e6702acce8faec2" providerId="LiveId" clId="{C901B61D-925B-4429-AF5A-966983EF43F1}" dt="2025-11-07T10:55:46.960" v="211" actId="962"/>
        <pc:sldMkLst>
          <pc:docMk/>
          <pc:sldMk cId="1344198914" sldId="272"/>
        </pc:sldMkLst>
        <pc:spChg chg="mod">
          <ac:chgData name="Sarah Miller" userId="2e6702acce8faec2" providerId="LiveId" clId="{C901B61D-925B-4429-AF5A-966983EF43F1}" dt="2025-11-07T10:55:46.960" v="211" actId="962"/>
          <ac:spMkLst>
            <pc:docMk/>
            <pc:sldMk cId="1344198914" sldId="272"/>
            <ac:spMk id="12" creationId="{2797A808-475C-FC8F-CED5-EE1C19F7BBF1}"/>
          </ac:spMkLst>
        </pc:spChg>
      </pc:sldChg>
      <pc:sldChg chg="modSp mod">
        <pc:chgData name="Sarah Miller" userId="2e6702acce8faec2" providerId="LiveId" clId="{C901B61D-925B-4429-AF5A-966983EF43F1}" dt="2025-11-07T10:47:32.709" v="193" actId="2711"/>
        <pc:sldMkLst>
          <pc:docMk/>
          <pc:sldMk cId="1710688683" sldId="283"/>
        </pc:sldMkLst>
        <pc:spChg chg="mod">
          <ac:chgData name="Sarah Miller" userId="2e6702acce8faec2" providerId="LiveId" clId="{C901B61D-925B-4429-AF5A-966983EF43F1}" dt="2025-11-03T12:39:25.396" v="95" actId="113"/>
          <ac:spMkLst>
            <pc:docMk/>
            <pc:sldMk cId="1710688683" sldId="283"/>
            <ac:spMk id="2" creationId="{7B42F826-41F4-ECC9-232F-EC5432D0F389}"/>
          </ac:spMkLst>
        </pc:spChg>
        <pc:spChg chg="mod">
          <ac:chgData name="Sarah Miller" userId="2e6702acce8faec2" providerId="LiveId" clId="{C901B61D-925B-4429-AF5A-966983EF43F1}" dt="2025-11-03T12:42:00.688" v="129" actId="1076"/>
          <ac:spMkLst>
            <pc:docMk/>
            <pc:sldMk cId="1710688683" sldId="283"/>
            <ac:spMk id="4" creationId="{1A91EF5A-EC9A-372E-087D-90E8CB6552BD}"/>
          </ac:spMkLst>
        </pc:spChg>
        <pc:spChg chg="mod">
          <ac:chgData name="Sarah Miller" userId="2e6702acce8faec2" providerId="LiveId" clId="{C901B61D-925B-4429-AF5A-966983EF43F1}" dt="2025-11-07T10:47:32.709" v="193" actId="2711"/>
          <ac:spMkLst>
            <pc:docMk/>
            <pc:sldMk cId="1710688683" sldId="283"/>
            <ac:spMk id="11" creationId="{AB93113B-97DB-CD87-ADA6-17A0E4785B93}"/>
          </ac:spMkLst>
        </pc:spChg>
        <pc:picChg chg="mod">
          <ac:chgData name="Sarah Miller" userId="2e6702acce8faec2" providerId="LiveId" clId="{C901B61D-925B-4429-AF5A-966983EF43F1}" dt="2025-11-03T12:44:49.387" v="166" actId="14100"/>
          <ac:picMkLst>
            <pc:docMk/>
            <pc:sldMk cId="1710688683" sldId="283"/>
            <ac:picMk id="1028" creationId="{393170C4-368D-E656-552C-DD50A873336F}"/>
          </ac:picMkLst>
        </pc:picChg>
      </pc:sldChg>
      <pc:sldChg chg="addSp delSp modSp mod">
        <pc:chgData name="Sarah Miller" userId="2e6702acce8faec2" providerId="LiveId" clId="{C901B61D-925B-4429-AF5A-966983EF43F1}" dt="2025-11-07T10:56:30.246" v="217" actId="962"/>
        <pc:sldMkLst>
          <pc:docMk/>
          <pc:sldMk cId="2759101357" sldId="284"/>
        </pc:sldMkLst>
        <pc:spChg chg="add mod">
          <ac:chgData name="Sarah Miller" userId="2e6702acce8faec2" providerId="LiveId" clId="{C901B61D-925B-4429-AF5A-966983EF43F1}" dt="2025-11-07T10:52:10.278" v="198" actId="33699"/>
          <ac:spMkLst>
            <pc:docMk/>
            <pc:sldMk cId="2759101357" sldId="284"/>
            <ac:spMk id="6" creationId="{BD3EA23E-36B5-FDBD-20B6-AEF6C4D61EFC}"/>
          </ac:spMkLst>
        </pc:spChg>
        <pc:picChg chg="add del mod">
          <ac:chgData name="Sarah Miller" userId="2e6702acce8faec2" providerId="LiveId" clId="{C901B61D-925B-4429-AF5A-966983EF43F1}" dt="2025-11-07T10:56:28.346" v="215" actId="962"/>
          <ac:picMkLst>
            <pc:docMk/>
            <pc:sldMk cId="2759101357" sldId="284"/>
            <ac:picMk id="4" creationId="{3865D3C0-C34C-8D63-E8FD-CE54C29CA27B}"/>
          </ac:picMkLst>
        </pc:picChg>
        <pc:picChg chg="add mod">
          <ac:chgData name="Sarah Miller" userId="2e6702acce8faec2" providerId="LiveId" clId="{C901B61D-925B-4429-AF5A-966983EF43F1}" dt="2025-11-07T10:56:30.246" v="217" actId="962"/>
          <ac:picMkLst>
            <pc:docMk/>
            <pc:sldMk cId="2759101357" sldId="284"/>
            <ac:picMk id="5" creationId="{85B7F046-4BFF-4984-1B79-34C9EE3D9DEB}"/>
          </ac:picMkLst>
        </pc:picChg>
      </pc:sldChg>
      <pc:sldChg chg="modSp mod">
        <pc:chgData name="Sarah Miller" userId="2e6702acce8faec2" providerId="LiveId" clId="{C901B61D-925B-4429-AF5A-966983EF43F1}" dt="2025-11-07T10:56:47.189" v="219" actId="962"/>
        <pc:sldMkLst>
          <pc:docMk/>
          <pc:sldMk cId="3818421163" sldId="286"/>
        </pc:sldMkLst>
        <pc:spChg chg="mod">
          <ac:chgData name="Sarah Miller" userId="2e6702acce8faec2" providerId="LiveId" clId="{C901B61D-925B-4429-AF5A-966983EF43F1}" dt="2025-10-24T10:56:55.419" v="22" actId="33553"/>
          <ac:spMkLst>
            <pc:docMk/>
            <pc:sldMk cId="3818421163" sldId="286"/>
            <ac:spMk id="2" creationId="{6A16CE71-6262-8EAD-19BC-0A301DA332A2}"/>
          </ac:spMkLst>
        </pc:spChg>
        <pc:picChg chg="mod">
          <ac:chgData name="Sarah Miller" userId="2e6702acce8faec2" providerId="LiveId" clId="{C901B61D-925B-4429-AF5A-966983EF43F1}" dt="2025-11-07T10:56:47.189" v="219" actId="962"/>
          <ac:picMkLst>
            <pc:docMk/>
            <pc:sldMk cId="3818421163" sldId="286"/>
            <ac:picMk id="6" creationId="{5A569D4F-B9EB-16DA-E1B2-E82CCDCB1A19}"/>
          </ac:picMkLst>
        </pc:picChg>
      </pc:sldChg>
      <pc:sldChg chg="addSp delSp modSp mod setBg">
        <pc:chgData name="Sarah Miller" userId="2e6702acce8faec2" providerId="LiveId" clId="{C901B61D-925B-4429-AF5A-966983EF43F1}" dt="2025-11-07T10:57:11.484" v="221" actId="962"/>
        <pc:sldMkLst>
          <pc:docMk/>
          <pc:sldMk cId="223671743" sldId="287"/>
        </pc:sldMkLst>
        <pc:picChg chg="mod">
          <ac:chgData name="Sarah Miller" userId="2e6702acce8faec2" providerId="LiveId" clId="{C901B61D-925B-4429-AF5A-966983EF43F1}" dt="2025-11-07T10:57:11.484" v="221" actId="962"/>
          <ac:picMkLst>
            <pc:docMk/>
            <pc:sldMk cId="223671743" sldId="287"/>
            <ac:picMk id="4" creationId="{0D5973A7-D5B9-379B-49C9-6BB0BF759339}"/>
          </ac:picMkLst>
        </pc:picChg>
        <pc:picChg chg="add mod">
          <ac:chgData name="Sarah Miller" userId="2e6702acce8faec2" providerId="LiveId" clId="{C901B61D-925B-4429-AF5A-966983EF43F1}" dt="2025-11-07T10:28:44.381" v="187" actId="962"/>
          <ac:picMkLst>
            <pc:docMk/>
            <pc:sldMk cId="223671743" sldId="287"/>
            <ac:picMk id="5" creationId="{2DB6FCA9-C63B-99A7-660F-7FDBFB9A4001}"/>
          </ac:picMkLst>
        </pc:picChg>
      </pc:sldChg>
      <pc:sldChg chg="delSp modSp mod setBg">
        <pc:chgData name="Sarah Miller" userId="2e6702acce8faec2" providerId="LiveId" clId="{C901B61D-925B-4429-AF5A-966983EF43F1}" dt="2025-11-07T10:16:36.809" v="182" actId="207"/>
        <pc:sldMkLst>
          <pc:docMk/>
          <pc:sldMk cId="1813777425" sldId="288"/>
        </pc:sldMkLst>
        <pc:spChg chg="mod">
          <ac:chgData name="Sarah Miller" userId="2e6702acce8faec2" providerId="LiveId" clId="{C901B61D-925B-4429-AF5A-966983EF43F1}" dt="2025-11-07T10:16:36.809" v="182" actId="207"/>
          <ac:spMkLst>
            <pc:docMk/>
            <pc:sldMk cId="1813777425" sldId="288"/>
            <ac:spMk id="2" creationId="{BE1D7214-03E4-FA5D-8A88-3E8A3E5E407A}"/>
          </ac:spMkLst>
        </pc:spChg>
        <pc:spChg chg="mod">
          <ac:chgData name="Sarah Miller" userId="2e6702acce8faec2" providerId="LiveId" clId="{C901B61D-925B-4429-AF5A-966983EF43F1}" dt="2025-11-07T10:16:31.019" v="181" actId="207"/>
          <ac:spMkLst>
            <pc:docMk/>
            <pc:sldMk cId="1813777425" sldId="288"/>
            <ac:spMk id="6" creationId="{3FD547F2-6CD5-685A-18D9-0FC10D491172}"/>
          </ac:spMkLst>
        </pc:spChg>
        <pc:picChg chg="mod ord">
          <ac:chgData name="Sarah Miller" userId="2e6702acce8faec2" providerId="LiveId" clId="{C901B61D-925B-4429-AF5A-966983EF43F1}" dt="2025-11-03T12:45:14.737" v="170" actId="14100"/>
          <ac:picMkLst>
            <pc:docMk/>
            <pc:sldMk cId="1813777425" sldId="288"/>
            <ac:picMk id="2050" creationId="{F678EFB4-4C60-DE49-F49B-8642DB77087A}"/>
          </ac:picMkLst>
        </pc:picChg>
      </pc:sldChg>
      <pc:sldChg chg="addSp delSp modSp mod">
        <pc:chgData name="Sarah Miller" userId="2e6702acce8faec2" providerId="LiveId" clId="{C901B61D-925B-4429-AF5A-966983EF43F1}" dt="2025-11-10T14:37:50.535" v="229" actId="14100"/>
        <pc:sldMkLst>
          <pc:docMk/>
          <pc:sldMk cId="1868001435" sldId="290"/>
        </pc:sldMkLst>
        <pc:spChg chg="mod">
          <ac:chgData name="Sarah Miller" userId="2e6702acce8faec2" providerId="LiveId" clId="{C901B61D-925B-4429-AF5A-966983EF43F1}" dt="2025-10-24T10:57:12.033" v="24" actId="33553"/>
          <ac:spMkLst>
            <pc:docMk/>
            <pc:sldMk cId="1868001435" sldId="290"/>
            <ac:spMk id="6" creationId="{AD03BA5B-9431-EF29-F5A1-74CBA87AFDA5}"/>
          </ac:spMkLst>
        </pc:spChg>
        <pc:graphicFrameChg chg="del mod">
          <ac:chgData name="Sarah Miller" userId="2e6702acce8faec2" providerId="LiveId" clId="{C901B61D-925B-4429-AF5A-966983EF43F1}" dt="2025-11-10T14:37:29.984" v="225" actId="478"/>
          <ac:graphicFrameMkLst>
            <pc:docMk/>
            <pc:sldMk cId="1868001435" sldId="290"/>
            <ac:graphicFrameMk id="3" creationId="{215A1ACD-574A-5DCD-6BE5-B39D191930C5}"/>
          </ac:graphicFrameMkLst>
        </pc:graphicFrameChg>
        <pc:picChg chg="add mod">
          <ac:chgData name="Sarah Miller" userId="2e6702acce8faec2" providerId="LiveId" clId="{C901B61D-925B-4429-AF5A-966983EF43F1}" dt="2025-11-10T14:37:50.535" v="229" actId="14100"/>
          <ac:picMkLst>
            <pc:docMk/>
            <pc:sldMk cId="1868001435" sldId="290"/>
            <ac:picMk id="2" creationId="{D4269114-4C79-8483-57BC-F2A0FCBD974A}"/>
          </ac:picMkLst>
        </pc:picChg>
        <pc:picChg chg="add del mod">
          <ac:chgData name="Sarah Miller" userId="2e6702acce8faec2" providerId="LiveId" clId="{C901B61D-925B-4429-AF5A-966983EF43F1}" dt="2025-11-10T14:37:26.241" v="223" actId="478"/>
          <ac:picMkLst>
            <pc:docMk/>
            <pc:sldMk cId="1868001435" sldId="290"/>
            <ac:picMk id="4" creationId="{70782298-ACEF-C889-8138-DB88DC5D8870}"/>
          </ac:picMkLst>
        </pc:picChg>
      </pc:sldChg>
      <pc:sldChg chg="addSp modSp add mod ord">
        <pc:chgData name="Sarah Miller" userId="2e6702acce8faec2" providerId="LiveId" clId="{C901B61D-925B-4429-AF5A-966983EF43F1}" dt="2025-11-10T09:01:20.103" v="222"/>
        <pc:sldMkLst>
          <pc:docMk/>
          <pc:sldMk cId="1633349683" sldId="304"/>
        </pc:sldMkLst>
        <pc:picChg chg="mod">
          <ac:chgData name="Sarah Miller" userId="2e6702acce8faec2" providerId="LiveId" clId="{C901B61D-925B-4429-AF5A-966983EF43F1}" dt="2025-11-07T10:55:06.724" v="205" actId="962"/>
          <ac:picMkLst>
            <pc:docMk/>
            <pc:sldMk cId="1633349683" sldId="304"/>
            <ac:picMk id="3" creationId="{D7E52FB7-B99E-17CF-02B2-01832A948F08}"/>
          </ac:picMkLst>
        </pc:picChg>
        <pc:picChg chg="add mod">
          <ac:chgData name="Sarah Miller" userId="2e6702acce8faec2" providerId="LiveId" clId="{C901B61D-925B-4429-AF5A-966983EF43F1}" dt="2025-11-10T09:01:20.103" v="222"/>
          <ac:picMkLst>
            <pc:docMk/>
            <pc:sldMk cId="1633349683" sldId="304"/>
            <ac:picMk id="4" creationId="{2F8A1CA7-5E6F-A3DD-58D4-0F59B97AB864}"/>
          </ac:picMkLst>
        </pc:picChg>
      </pc:sldChg>
      <pc:sldChg chg="modSp add mod">
        <pc:chgData name="Sarah Miller" userId="2e6702acce8faec2" providerId="LiveId" clId="{C901B61D-925B-4429-AF5A-966983EF43F1}" dt="2025-11-10T14:52:16.441" v="289" actId="14100"/>
        <pc:sldMkLst>
          <pc:docMk/>
          <pc:sldMk cId="330639324" sldId="305"/>
        </pc:sldMkLst>
        <pc:spChg chg="mod">
          <ac:chgData name="Sarah Miller" userId="2e6702acce8faec2" providerId="LiveId" clId="{C901B61D-925B-4429-AF5A-966983EF43F1}" dt="2025-11-10T14:51:26.750" v="283" actId="20577"/>
          <ac:spMkLst>
            <pc:docMk/>
            <pc:sldMk cId="330639324" sldId="305"/>
            <ac:spMk id="2" creationId="{41B1142A-DC03-D2F5-6C58-B4F9A35D17F7}"/>
          </ac:spMkLst>
        </pc:spChg>
        <pc:spChg chg="mod">
          <ac:chgData name="Sarah Miller" userId="2e6702acce8faec2" providerId="LiveId" clId="{C901B61D-925B-4429-AF5A-966983EF43F1}" dt="2025-11-10T14:52:16.441" v="289" actId="14100"/>
          <ac:spMkLst>
            <pc:docMk/>
            <pc:sldMk cId="330639324" sldId="305"/>
            <ac:spMk id="4" creationId="{D3C042E5-49FF-0119-3620-F22B40C55058}"/>
          </ac:spMkLst>
        </pc:spChg>
      </pc:sldChg>
      <pc:sldChg chg="addSp add del">
        <pc:chgData name="Sarah Miller" userId="2e6702acce8faec2" providerId="LiveId" clId="{C901B61D-925B-4429-AF5A-966983EF43F1}" dt="2025-11-10T14:46:56.494" v="239" actId="2890"/>
        <pc:sldMkLst>
          <pc:docMk/>
          <pc:sldMk cId="3108816374" sldId="305"/>
        </pc:sldMkLst>
        <pc:picChg chg="add">
          <ac:chgData name="Sarah Miller" userId="2e6702acce8faec2" providerId="LiveId" clId="{C901B61D-925B-4429-AF5A-966983EF43F1}" dt="2025-11-10T14:46:40.371" v="235"/>
          <ac:picMkLst>
            <pc:docMk/>
            <pc:sldMk cId="3108816374" sldId="305"/>
            <ac:picMk id="3" creationId="{FC8EBA4D-24D9-1F76-8506-ED6F570981A1}"/>
          </ac:picMkLst>
        </pc:picChg>
      </pc:sldChg>
      <pc:sldChg chg="addSp delSp add del setBg delDesignElem">
        <pc:chgData name="Sarah Miller" userId="2e6702acce8faec2" providerId="LiveId" clId="{C901B61D-925B-4429-AF5A-966983EF43F1}" dt="2025-11-10T14:46:53.640" v="238"/>
        <pc:sldMkLst>
          <pc:docMk/>
          <pc:sldMk cId="330639324" sldId="306"/>
        </pc:sldMkLst>
        <pc:spChg chg="add del">
          <ac:chgData name="Sarah Miller" userId="2e6702acce8faec2" providerId="LiveId" clId="{C901B61D-925B-4429-AF5A-966983EF43F1}" dt="2025-11-10T14:46:53.640" v="238"/>
          <ac:spMkLst>
            <pc:docMk/>
            <pc:sldMk cId="330639324" sldId="306"/>
            <ac:spMk id="16" creationId="{09E3EED8-ECB3-71F2-5196-6BB293786CEA}"/>
          </ac:spMkLst>
        </pc:spChg>
        <pc:spChg chg="add del">
          <ac:chgData name="Sarah Miller" userId="2e6702acce8faec2" providerId="LiveId" clId="{C901B61D-925B-4429-AF5A-966983EF43F1}" dt="2025-11-10T14:46:53.640" v="238"/>
          <ac:spMkLst>
            <pc:docMk/>
            <pc:sldMk cId="330639324" sldId="306"/>
            <ac:spMk id="18" creationId="{A145BE9C-4AE6-58AD-D17F-942253BC7B49}"/>
          </ac:spMkLst>
        </pc:spChg>
        <pc:spChg chg="add del">
          <ac:chgData name="Sarah Miller" userId="2e6702acce8faec2" providerId="LiveId" clId="{C901B61D-925B-4429-AF5A-966983EF43F1}" dt="2025-11-10T14:46:53.640" v="238"/>
          <ac:spMkLst>
            <pc:docMk/>
            <pc:sldMk cId="330639324" sldId="306"/>
            <ac:spMk id="20" creationId="{61DEDAA2-0C5A-E2B9-457E-DBDD37C202EA}"/>
          </ac:spMkLst>
        </pc:spChg>
      </pc:sldChg>
      <pc:sldChg chg="addSp modSp add mod">
        <pc:chgData name="Sarah Miller" userId="2e6702acce8faec2" providerId="LiveId" clId="{C901B61D-925B-4429-AF5A-966983EF43F1}" dt="2025-11-10T14:50:16.747" v="281" actId="1076"/>
        <pc:sldMkLst>
          <pc:docMk/>
          <pc:sldMk cId="4086434149" sldId="306"/>
        </pc:sldMkLst>
        <pc:spChg chg="mod">
          <ac:chgData name="Sarah Miller" userId="2e6702acce8faec2" providerId="LiveId" clId="{C901B61D-925B-4429-AF5A-966983EF43F1}" dt="2025-11-10T14:47:56.926" v="259" actId="5793"/>
          <ac:spMkLst>
            <pc:docMk/>
            <pc:sldMk cId="4086434149" sldId="306"/>
            <ac:spMk id="2" creationId="{7991606D-8582-E938-E562-7C1AD4D94518}"/>
          </ac:spMkLst>
        </pc:spChg>
        <pc:spChg chg="add">
          <ac:chgData name="Sarah Miller" userId="2e6702acce8faec2" providerId="LiveId" clId="{C901B61D-925B-4429-AF5A-966983EF43F1}" dt="2025-11-10T14:48:54.710" v="262"/>
          <ac:spMkLst>
            <pc:docMk/>
            <pc:sldMk cId="4086434149" sldId="306"/>
            <ac:spMk id="3" creationId="{6EE001D3-EFE0-2EE5-D466-1AEA45B61968}"/>
          </ac:spMkLst>
        </pc:spChg>
        <pc:spChg chg="mod">
          <ac:chgData name="Sarah Miller" userId="2e6702acce8faec2" providerId="LiveId" clId="{C901B61D-925B-4429-AF5A-966983EF43F1}" dt="2025-11-10T14:48:01.300" v="261" actId="27636"/>
          <ac:spMkLst>
            <pc:docMk/>
            <pc:sldMk cId="4086434149" sldId="306"/>
            <ac:spMk id="4" creationId="{41891DD7-BF02-DCE7-FA02-E082C2E1A092}"/>
          </ac:spMkLst>
        </pc:spChg>
        <pc:spChg chg="add">
          <ac:chgData name="Sarah Miller" userId="2e6702acce8faec2" providerId="LiveId" clId="{C901B61D-925B-4429-AF5A-966983EF43F1}" dt="2025-11-10T14:48:58.064" v="263"/>
          <ac:spMkLst>
            <pc:docMk/>
            <pc:sldMk cId="4086434149" sldId="306"/>
            <ac:spMk id="5" creationId="{1460FFE5-28DC-80D4-BE2D-7E406C4E0DF7}"/>
          </ac:spMkLst>
        </pc:spChg>
        <pc:spChg chg="add mod">
          <ac:chgData name="Sarah Miller" userId="2e6702acce8faec2" providerId="LiveId" clId="{C901B61D-925B-4429-AF5A-966983EF43F1}" dt="2025-11-10T14:50:16.747" v="281" actId="1076"/>
          <ac:spMkLst>
            <pc:docMk/>
            <pc:sldMk cId="4086434149" sldId="306"/>
            <ac:spMk id="7" creationId="{2FC3281B-5175-DDCF-F0F8-D546073947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B2C82-1E04-4DE2-AF07-1A3F351BC065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E4BAE-6ED1-4BEC-85B6-E41927CC5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4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Lifted these images from the subsequent activity. Thought you can refer back to explain these so you have images to explain some of the other classifications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E4BAE-6ED1-4BEC-85B6-E41927CC5A0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9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7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5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245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9630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861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98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33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07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15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5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11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2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98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8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09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0">
              <a:schemeClr val="accent6">
                <a:lumMod val="0"/>
                <a:lumOff val="100000"/>
              </a:schemeClr>
            </a:gs>
            <a:gs pos="87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41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F3E5F-E0D5-B9BB-26C1-A1121AE2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3" name="Picture 2" descr="A map of africa with different colours and patterns representing a creative economy&#10;&#10;">
            <a:extLst>
              <a:ext uri="{FF2B5EF4-FFF2-40B4-BE49-F238E27FC236}">
                <a16:creationId xmlns:a16="http://schemas.microsoft.com/office/drawing/2014/main" id="{D7E52FB7-B99E-17CF-02B2-01832A94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11033-7F76-DC02-49B6-37A3C2CFC2BA}"/>
              </a:ext>
            </a:extLst>
          </p:cNvPr>
          <p:cNvSpPr txBox="1"/>
          <p:nvPr/>
        </p:nvSpPr>
        <p:spPr>
          <a:xfrm>
            <a:off x="7341476" y="1821036"/>
            <a:ext cx="61695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BUILDING THE CREATIVE ECONOMY IN AFRICA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2F8A1CA7-5E6F-A3DD-58D4-0F59B97AB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86" y="5389760"/>
            <a:ext cx="1513235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4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8A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0C20E5-D11D-B20A-DE0D-3111EDC55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35192CD-0258-4C84-92BF-7084314C9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2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67D11167-FBCB-4668-B439-471935EF8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6CE71-6262-8EAD-19BC-0A301DA332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7520" y="266380"/>
            <a:ext cx="5537199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Suggested Solutions: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6E3225-FEAD-7096-F72E-00E853EEDB68}"/>
              </a:ext>
            </a:extLst>
          </p:cNvPr>
          <p:cNvSpPr/>
          <p:nvPr/>
        </p:nvSpPr>
        <p:spPr>
          <a:xfrm>
            <a:off x="477520" y="1591944"/>
            <a:ext cx="5354320" cy="503237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Ensuring Contract Clarity  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Seek Legal Help: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If a contract seems complex, ask a professional for advice. 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Example: A graphic designer consults a lawyer before signing a deal with a major client to ensure fair terms. 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Read Carefully and Ask Questions: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Understand every detail before signing. 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Example: A freelance writer asks for clarification on payment terms to avoid misunderstandings later. 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3074" name="Picture 2" descr="450+ Magnifying Glass With White Paper ...">
            <a:extLst>
              <a:ext uri="{FF2B5EF4-FFF2-40B4-BE49-F238E27FC236}">
                <a16:creationId xmlns:a16="http://schemas.microsoft.com/office/drawing/2014/main" id="{20A7B35A-6C4C-2353-32B9-24FED5FAE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531" y="1406294"/>
            <a:ext cx="4854495" cy="404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nsuring Contract Clarity: Solutions">
            <a:extLst>
              <a:ext uri="{FF2B5EF4-FFF2-40B4-BE49-F238E27FC236}">
                <a16:creationId xmlns:a16="http://schemas.microsoft.com/office/drawing/2014/main" id="{5A569D4F-B9EB-16DA-E1B2-E82CCDCB1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47ABBC-A9E5-78A5-BFDC-3CB67A967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BC17F-A410-63F7-932A-DFEC31916311}"/>
              </a:ext>
            </a:extLst>
          </p:cNvPr>
          <p:cNvSpPr txBox="1"/>
          <p:nvPr/>
        </p:nvSpPr>
        <p:spPr>
          <a:xfrm>
            <a:off x="391568" y="272324"/>
            <a:ext cx="835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Suggested Solutions: 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063FC-D133-FA2E-4C46-F2C9D0841EFA}"/>
              </a:ext>
            </a:extLst>
          </p:cNvPr>
          <p:cNvSpPr/>
          <p:nvPr/>
        </p:nvSpPr>
        <p:spPr>
          <a:xfrm>
            <a:off x="690880" y="1290320"/>
            <a:ext cx="10637520" cy="52019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Protect Yourself from Exploitation  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Trust Your Gut: </a:t>
            </a:r>
          </a:p>
          <a:p>
            <a:r>
              <a:rPr lang="en-GB" b="1" dirty="0">
                <a:solidFill>
                  <a:schemeClr val="tx1"/>
                </a:solidFill>
              </a:rPr>
              <a:t>If something feels off, investigate further.  </a:t>
            </a:r>
          </a:p>
          <a:p>
            <a:r>
              <a:rPr lang="en-GB" b="1" dirty="0">
                <a:solidFill>
                  <a:schemeClr val="tx1"/>
                </a:solidFill>
              </a:rPr>
              <a:t>Example: An illustrator turns down a deal that offers exposure instead of fair payment, suspecting it may not be genuine.  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Don’t Chase Empty Promises of Fame: </a:t>
            </a:r>
          </a:p>
          <a:p>
            <a:r>
              <a:rPr lang="en-GB" b="1" dirty="0">
                <a:solidFill>
                  <a:schemeClr val="tx1"/>
                </a:solidFill>
              </a:rPr>
              <a:t>Focus on real opportunities that respect your talent.  </a:t>
            </a:r>
          </a:p>
          <a:p>
            <a:r>
              <a:rPr lang="en-GB" b="1" dirty="0">
                <a:solidFill>
                  <a:schemeClr val="tx1"/>
                </a:solidFill>
              </a:rPr>
              <a:t>Example: A musician declines an unpaid performance for a "big break" and instead works with smaller, reputable venues that pay fairly. </a:t>
            </a:r>
          </a:p>
          <a:p>
            <a:r>
              <a:rPr lang="en-GB" b="1" dirty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Protecting Yourself from Exploitation: Solutions">
            <a:extLst>
              <a:ext uri="{FF2B5EF4-FFF2-40B4-BE49-F238E27FC236}">
                <a16:creationId xmlns:a16="http://schemas.microsoft.com/office/drawing/2014/main" id="{0D5973A7-D5B9-379B-49C9-6BB0BF759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DB6FCA9-C63B-99A7-660F-7FDBFB9A4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1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8A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8525D-01E3-8A8B-381E-342DC7DCB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03BA5B-9431-EF29-F5A1-74CBA87AFD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Activity 4: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Advice for Creative Professionals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269114-4C79-8483-57BC-F2A0FCBD9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0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9D4A6-FEC5-3DF8-3F85-326752DEF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7A690B-DE55-4274-B33B-C91FD647E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9CD390-6DB5-4AEA-8D13-BC6CEF34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FA69C6-0A69-4994-9F32-C4497B8B4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02465-4918-AFAC-39E7-D3544BF711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1857" y="0"/>
            <a:ext cx="3401582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 Conclusion: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What We Have Explored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F6B41-3D79-B690-FF79-57770037E490}"/>
              </a:ext>
            </a:extLst>
          </p:cNvPr>
          <p:cNvSpPr txBox="1"/>
          <p:nvPr/>
        </p:nvSpPr>
        <p:spPr>
          <a:xfrm>
            <a:off x="4996543" y="1115786"/>
            <a:ext cx="5713790" cy="4626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The common challenges faced by creatives, including financial, emotional, and professional hurdles. </a:t>
            </a:r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marL="342900" indent="-3429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Practical strategies for overcoming these challenges and maintaining balance. </a:t>
            </a:r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marL="342900" indent="-3429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Ways to build resilience and ensure sustainable growth in the creative economy. </a:t>
            </a:r>
            <a:endParaRPr lang="en-US" sz="2000" b="0" i="0" dirty="0">
              <a:solidFill>
                <a:schemeClr val="tx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20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FFD2AC-BCDA-A4B2-501D-7F6DB62B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E3EED8-ECB3-71F2-5196-6BB293786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45BE9C-4AE6-58AD-D17F-942253BC7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DEDAA2-0C5A-E2B9-457E-DBDD37C20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1142A-DC03-D2F5-6C58-B4F9A35D17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1857" y="0"/>
            <a:ext cx="3401582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rPr>
              <a:t>Course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Conclusion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042E5-49FF-0119-3620-F22B40C55058}"/>
              </a:ext>
            </a:extLst>
          </p:cNvPr>
          <p:cNvSpPr txBox="1"/>
          <p:nvPr/>
        </p:nvSpPr>
        <p:spPr>
          <a:xfrm>
            <a:off x="5018313" y="500743"/>
            <a:ext cx="6879773" cy="589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Congratulations! You have completed the course!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During these six units, you have developed a toolkit to start turning your artistic talents into a thriving business by: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Understanding the creative economy and its benefits for individuals and communities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Crafting a business vision that aligns with market needs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Building your audience and market presence with strategic marketing tools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Fostering collaboration to enhance creativity, efficiency, and community impact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Creating your products with the three types of sustainability in mind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Applying professional standards when facing challenges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9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3247E9-EA9B-FEB4-1245-06DF3A552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1EF6A44-FE39-C3D9-CD99-A74D31844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53B864-3A82-EA5F-0B6E-D2715F3CF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1A9F31-C12C-7B2E-1108-1A2E5BA35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1606D-8582-E938-E562-7C1AD4D945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1857" y="0"/>
            <a:ext cx="3401582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Before you go…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91DD7-BF02-DCE7-FA02-E082C2E1A092}"/>
              </a:ext>
            </a:extLst>
          </p:cNvPr>
          <p:cNvSpPr txBox="1"/>
          <p:nvPr/>
        </p:nvSpPr>
        <p:spPr>
          <a:xfrm>
            <a:off x="4996542" y="1115785"/>
            <a:ext cx="6052457" cy="5110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3281B-5175-DDCF-F0F8-D546073947EC}"/>
              </a:ext>
            </a:extLst>
          </p:cNvPr>
          <p:cNvSpPr txBox="1"/>
          <p:nvPr/>
        </p:nvSpPr>
        <p:spPr>
          <a:xfrm>
            <a:off x="5261829" y="335845"/>
            <a:ext cx="642539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At the start of this course, we asked you to think about the following three statements and rate them between 1 and 5. 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ontserrat" panose="00000500000000000000" pitchFamily="2" charset="0"/>
              </a:rPr>
              <a:t>I understand what the Creative Economy 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ontserrat" panose="00000500000000000000" pitchFamily="2" charset="0"/>
              </a:rPr>
              <a:t>I know how to generate an income from a niche market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ontserrat" panose="00000500000000000000" pitchFamily="2" charset="0"/>
              </a:rPr>
              <a:t>I know how to use my African culture and heritage within a creative business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>
                <a:latin typeface="Montserrat" panose="00000500000000000000" pitchFamily="2" charset="0"/>
              </a:rPr>
              <a:t>Now go back to the evaluation form and mark your Post-Course Self-Assessment. 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>
                <a:latin typeface="Montserrat" panose="00000500000000000000" pitchFamily="2" charset="0"/>
              </a:rPr>
              <a:t>Do you feel more confident about how to turn your creative passion, rooted in African culture and heritage, into a meaningful business that thrives in niche markets and contributes to the broader creative economy?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>
                <a:latin typeface="Montserrat" panose="00000500000000000000" pitchFamily="2" charset="0"/>
              </a:rPr>
              <a:t>Also, please take a minute or two to share your thoughts, suggestions and ideas about this course on the evaluation form. We’d love to hear your feedback!</a:t>
            </a:r>
            <a:endParaRPr lang="en-Z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34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ap of africa with different patterns">
            <a:extLst>
              <a:ext uri="{FF2B5EF4-FFF2-40B4-BE49-F238E27FC236}">
                <a16:creationId xmlns:a16="http://schemas.microsoft.com/office/drawing/2014/main" id="{7FC53015-2C33-9816-103B-758CD0A4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6455" y="0"/>
            <a:ext cx="6927178" cy="692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124A3EF-3108-CCA8-7B05-2575C58D1D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62401" y="708989"/>
            <a:ext cx="4902957" cy="5509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Unit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Navigating Challenges: Building Resilience in the Creative Economy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78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7A690B-DE55-4274-B33B-C91FD647E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CD390-6DB5-4AEA-8D13-BC6CEF34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D330EF-7F4F-685D-3BEC-CD937646D5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9698" y="0"/>
            <a:ext cx="3503742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 Objectives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FA69C6-0A69-4994-9F32-C4497B8B4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background with black text showing Learning Objectives">
            <a:extLst>
              <a:ext uri="{FF2B5EF4-FFF2-40B4-BE49-F238E27FC236}">
                <a16:creationId xmlns:a16="http://schemas.microsoft.com/office/drawing/2014/main" id="{F7023B20-9EB0-0818-1149-03D7FD063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2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96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E8FA-49AA-A90B-ACCB-57BF1DD2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291"/>
            <a:ext cx="10515600" cy="1325563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Montserrat" panose="00000500000000000000" pitchFamily="2" charset="0"/>
              </a:rPr>
              <a:t>Ice Breaker Activity</a:t>
            </a:r>
          </a:p>
        </p:txBody>
      </p:sp>
    </p:spTree>
    <p:extLst>
      <p:ext uri="{BB962C8B-B14F-4D97-AF65-F5344CB8AC3E}">
        <p14:creationId xmlns:p14="http://schemas.microsoft.com/office/powerpoint/2010/main" val="2408218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F826-41F4-ECC9-232F-EC5432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03" y="527014"/>
            <a:ext cx="10671832" cy="1150829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Activity 1: </a:t>
            </a:r>
            <a:br>
              <a:rPr lang="en-GB" sz="4000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GB" sz="4000" dirty="0">
                <a:solidFill>
                  <a:schemeClr val="tx1"/>
                </a:solidFill>
                <a:latin typeface="Montserrat" panose="00000500000000000000" pitchFamily="2" charset="0"/>
              </a:rPr>
              <a:t>Challenges for Creative Professionals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1EF5A-EC9A-372E-087D-90E8CB6552B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6103" y="1834030"/>
            <a:ext cx="576746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creative industry is full of opportunities but comes with challenges that need to be managed!</a:t>
            </a:r>
          </a:p>
        </p:txBody>
      </p:sp>
      <p:pic>
        <p:nvPicPr>
          <p:cNvPr id="1028" name="Picture 4" descr="Volley Nchabeleng | Music In Africa">
            <a:extLst>
              <a:ext uri="{FF2B5EF4-FFF2-40B4-BE49-F238E27FC236}">
                <a16:creationId xmlns:a16="http://schemas.microsoft.com/office/drawing/2014/main" id="{393170C4-368D-E656-552C-DD50A873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1" y="2866585"/>
            <a:ext cx="5998029" cy="39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93113B-97DB-CD87-ADA6-17A0E4785B93}"/>
              </a:ext>
            </a:extLst>
          </p:cNvPr>
          <p:cNvSpPr txBox="1"/>
          <p:nvPr/>
        </p:nvSpPr>
        <p:spPr>
          <a:xfrm>
            <a:off x="586103" y="3429000"/>
            <a:ext cx="6195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As you watch Volley, note down the key challenges he raises about his work.</a:t>
            </a:r>
          </a:p>
        </p:txBody>
      </p:sp>
    </p:spTree>
    <p:extLst>
      <p:ext uri="{BB962C8B-B14F-4D97-AF65-F5344CB8AC3E}">
        <p14:creationId xmlns:p14="http://schemas.microsoft.com/office/powerpoint/2010/main" val="171068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descr="Key challenges">
            <a:extLst>
              <a:ext uri="{FF2B5EF4-FFF2-40B4-BE49-F238E27FC236}">
                <a16:creationId xmlns:a16="http://schemas.microsoft.com/office/drawing/2014/main" id="{2797A808-475C-FC8F-CED5-EE1C19F7BBF1}"/>
              </a:ext>
            </a:extLst>
          </p:cNvPr>
          <p:cNvSpPr/>
          <p:nvPr/>
        </p:nvSpPr>
        <p:spPr>
          <a:xfrm>
            <a:off x="3393440" y="0"/>
            <a:ext cx="879856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F8D5CF-1058-3B3B-2E13-569AE582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005"/>
            <a:ext cx="3529780" cy="5690235"/>
          </a:xfrm>
        </p:spPr>
        <p:txBody>
          <a:bodyPr>
            <a:normAutofit/>
          </a:bodyPr>
          <a:lstStyle/>
          <a:p>
            <a:r>
              <a:rPr lang="en-GB" sz="4400" dirty="0">
                <a:latin typeface="Montserrat" panose="00000500000000000000" pitchFamily="2" charset="0"/>
              </a:rPr>
              <a:t>Key Challenges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BC7C4-1E64-15E4-E707-E99B228EB679}"/>
              </a:ext>
            </a:extLst>
          </p:cNvPr>
          <p:cNvSpPr txBox="1"/>
          <p:nvPr/>
        </p:nvSpPr>
        <p:spPr>
          <a:xfrm>
            <a:off x="4495800" y="859065"/>
            <a:ext cx="72440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Competing with Big Companies  </a:t>
            </a:r>
          </a:p>
          <a:p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Large companies have more money and resources, making it harder for independent creators to stand out.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Competing with these giants can feel overwhelming when you are just starting out.  </a:t>
            </a:r>
          </a:p>
          <a:p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Misunderstanding Contracts</a:t>
            </a:r>
          </a:p>
          <a:p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Not understanding contracts can lead to legal or financial problems.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Contracts can be tricky, especially if you don’t have legal knowledge, which can put you at risk.   </a:t>
            </a:r>
          </a:p>
          <a:p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Being Exploited</a:t>
            </a: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</a:p>
          <a:p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Some people might try to take advantage of your talent and passion for their own benefit.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It is important to stay alert and protect yourself from unfair treatment or deception.</a:t>
            </a:r>
          </a:p>
        </p:txBody>
      </p:sp>
    </p:spTree>
    <p:extLst>
      <p:ext uri="{BB962C8B-B14F-4D97-AF65-F5344CB8AC3E}">
        <p14:creationId xmlns:p14="http://schemas.microsoft.com/office/powerpoint/2010/main" val="134419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726373-E019-EBC8-B755-3EB4A28D2D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6307" y="-318407"/>
            <a:ext cx="9446407" cy="2868385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Activity 2: </a:t>
            </a:r>
          </a:p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Identifying Additional Challenges</a:t>
            </a:r>
          </a:p>
        </p:txBody>
      </p:sp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8F929E-9D28-213D-B4DC-E29B4F7CA389}"/>
              </a:ext>
            </a:extLst>
          </p:cNvPr>
          <p:cNvSpPr txBox="1"/>
          <p:nvPr/>
        </p:nvSpPr>
        <p:spPr>
          <a:xfrm>
            <a:off x="296308" y="2102015"/>
            <a:ext cx="5897664" cy="317104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The creative industry is always evolving. With new technologies, shifting trends, and societal changes, creative professionals often encounter unexpected challenges.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Montserrat" panose="000005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Let’s think about this for a moment: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Montserrat" panose="000005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1. What other challenges have you faced or do you think you might face in your creative work? </a:t>
            </a:r>
          </a:p>
        </p:txBody>
      </p:sp>
      <p:sp>
        <p:nvSpPr>
          <p:cNvPr id="2" name="TextBox 1" descr="Activity 2">
            <a:extLst>
              <a:ext uri="{FF2B5EF4-FFF2-40B4-BE49-F238E27FC236}">
                <a16:creationId xmlns:a16="http://schemas.microsoft.com/office/drawing/2014/main" id="{ADB21929-EFFF-C3CC-8FE0-1E81197D1F74}"/>
              </a:ext>
            </a:extLst>
          </p:cNvPr>
          <p:cNvSpPr txBox="1"/>
          <p:nvPr/>
        </p:nvSpPr>
        <p:spPr>
          <a:xfrm>
            <a:off x="6096000" y="1948069"/>
            <a:ext cx="5257799" cy="4228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5" name="Picture 4" descr="Ancient blue, brown, and yellow mosaic tiles">
            <a:extLst>
              <a:ext uri="{FF2B5EF4-FFF2-40B4-BE49-F238E27FC236}">
                <a16:creationId xmlns:a16="http://schemas.microsoft.com/office/drawing/2014/main" id="{A06ED9AE-172B-9B72-2626-01C104005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21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C90E35-2ECA-79C0-FA91-0A5D54AF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D547F2-6CD5-685A-18D9-0FC10D4911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6240" y="-135835"/>
            <a:ext cx="8128788" cy="25633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Activity 3: </a:t>
            </a:r>
          </a:p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Aysha’s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D7214-03E4-FA5D-8A88-3E8A3E5E407A}"/>
              </a:ext>
            </a:extLst>
          </p:cNvPr>
          <p:cNvSpPr txBox="1"/>
          <p:nvPr/>
        </p:nvSpPr>
        <p:spPr>
          <a:xfrm>
            <a:off x="445839" y="2060703"/>
            <a:ext cx="5182075" cy="3747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Remember Aysha from earlier in the course? She’s a creative entrepreneur and cook from Kenya who has built her business around her culinary art.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As you watch the video think about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1. What stood out to you about her challenges?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2050" name="Picture 2" descr="Eat And Drink In Kenya ...">
            <a:extLst>
              <a:ext uri="{FF2B5EF4-FFF2-40B4-BE49-F238E27FC236}">
                <a16:creationId xmlns:a16="http://schemas.microsoft.com/office/drawing/2014/main" id="{F678EFB4-4C60-DE49-F49B-8642DB77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0589" y="3429000"/>
            <a:ext cx="65214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7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8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0705C-DF1D-D8ED-F4A9-013D1B39CAE4}"/>
              </a:ext>
            </a:extLst>
          </p:cNvPr>
          <p:cNvSpPr txBox="1"/>
          <p:nvPr/>
        </p:nvSpPr>
        <p:spPr>
          <a:xfrm>
            <a:off x="391568" y="272324"/>
            <a:ext cx="835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Suggested Solutions: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2358CA-EDDB-DAD7-3083-383E5F7E48DB}"/>
              </a:ext>
            </a:extLst>
          </p:cNvPr>
          <p:cNvSpPr/>
          <p:nvPr/>
        </p:nvSpPr>
        <p:spPr>
          <a:xfrm>
            <a:off x="690880" y="1290320"/>
            <a:ext cx="10637520" cy="52019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Competing with Big Companies  </a:t>
            </a:r>
          </a:p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</a:rPr>
              <a:t>Highlight Your Unique Style: </a:t>
            </a:r>
          </a:p>
          <a:p>
            <a:r>
              <a:rPr lang="en-GB" dirty="0"/>
              <a:t>Focus on what makes your work special.  </a:t>
            </a:r>
          </a:p>
          <a:p>
            <a:r>
              <a:rPr lang="en-GB" dirty="0"/>
              <a:t>Example: A </a:t>
            </a:r>
            <a:r>
              <a:rPr lang="en-GB" dirty="0" err="1"/>
              <a:t>jewelry</a:t>
            </a:r>
            <a:r>
              <a:rPr lang="en-GB" dirty="0"/>
              <a:t> designer creates pieces inspired by local traditions, offering something big brands can’t replicate.  </a:t>
            </a:r>
          </a:p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</a:rPr>
              <a:t>Build a Loyal Customer Base: </a:t>
            </a:r>
          </a:p>
          <a:p>
            <a:r>
              <a:rPr lang="en-GB" dirty="0"/>
              <a:t>Provide excellent service and create personal connections with customers.  </a:t>
            </a:r>
          </a:p>
          <a:p>
            <a:r>
              <a:rPr lang="en-GB" dirty="0"/>
              <a:t>Example: A painter sends thank-you notes to buyers and offers custom pieces to keep them coming back.  </a:t>
            </a:r>
          </a:p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</a:rPr>
              <a:t>Find a Niche Market:</a:t>
            </a:r>
            <a:r>
              <a:rPr lang="en-GB" dirty="0"/>
              <a:t> </a:t>
            </a:r>
          </a:p>
          <a:p>
            <a:r>
              <a:rPr lang="en-GB" dirty="0"/>
              <a:t>Look for a specific audience or area where you can shine.  </a:t>
            </a:r>
          </a:p>
          <a:p>
            <a:r>
              <a:rPr lang="en-GB" dirty="0"/>
              <a:t>Example: A photographer specializes in eco-friendly wedding photography, attracting couples who value sustainability.</a:t>
            </a:r>
          </a:p>
        </p:txBody>
      </p:sp>
      <p:pic>
        <p:nvPicPr>
          <p:cNvPr id="4" name="Picture 3" descr="Competing with Big Companies: Solutions">
            <a:extLst>
              <a:ext uri="{FF2B5EF4-FFF2-40B4-BE49-F238E27FC236}">
                <a16:creationId xmlns:a16="http://schemas.microsoft.com/office/drawing/2014/main" id="{3865D3C0-C34C-8D63-E8FD-CE54C29C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rectangular boxes with text">
            <a:extLst>
              <a:ext uri="{FF2B5EF4-FFF2-40B4-BE49-F238E27FC236}">
                <a16:creationId xmlns:a16="http://schemas.microsoft.com/office/drawing/2014/main" id="{85B7F046-4BFF-4984-1B79-34C9EE3D9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D3EA23E-36B5-FDBD-20B6-AEF6C4D61EF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9101357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2951</TotalTime>
  <Words>859</Words>
  <Application>Microsoft Office PowerPoint</Application>
  <PresentationFormat>Widescreen</PresentationFormat>
  <Paragraphs>104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Corbel</vt:lpstr>
      <vt:lpstr>Montserrat</vt:lpstr>
      <vt:lpstr>Depth</vt:lpstr>
      <vt:lpstr>PowerPoint Presentation</vt:lpstr>
      <vt:lpstr>Unit 6  Navigating Challenges: Building Resilience in the Creative Economy</vt:lpstr>
      <vt:lpstr>Learning Objectives</vt:lpstr>
      <vt:lpstr>Ice Breaker Activity</vt:lpstr>
      <vt:lpstr>Activity 1:  Challenges for Creative Professionals</vt:lpstr>
      <vt:lpstr>Key Challenges</vt:lpstr>
      <vt:lpstr>Activity 2:  Identifying Additional Challenges</vt:lpstr>
      <vt:lpstr>Activity 3:  Aysha’s Challenges</vt:lpstr>
      <vt:lpstr>PowerPoint Presentation</vt:lpstr>
      <vt:lpstr>Suggested Solutions: 2</vt:lpstr>
      <vt:lpstr>PowerPoint Presentation</vt:lpstr>
      <vt:lpstr>Activity 4:  Advice for Creative Professionals</vt:lpstr>
      <vt:lpstr>In Conclusion:  What We Have Explored</vt:lpstr>
      <vt:lpstr>Course Conclusion  </vt:lpstr>
      <vt:lpstr>Before you go…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Craig.Walker</dc:creator>
  <cp:lastModifiedBy>Sarah Miller</cp:lastModifiedBy>
  <cp:revision>48</cp:revision>
  <dcterms:created xsi:type="dcterms:W3CDTF">2025-01-13T10:55:20Z</dcterms:created>
  <dcterms:modified xsi:type="dcterms:W3CDTF">2025-11-10T14:52:18Z</dcterms:modified>
</cp:coreProperties>
</file>